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1" r:id="rId2"/>
    <p:sldId id="258" r:id="rId3"/>
    <p:sldId id="391" r:id="rId4"/>
    <p:sldId id="390" r:id="rId5"/>
    <p:sldId id="395" r:id="rId6"/>
    <p:sldId id="394" r:id="rId7"/>
    <p:sldId id="264" r:id="rId8"/>
    <p:sldId id="384" r:id="rId9"/>
    <p:sldId id="420" r:id="rId10"/>
    <p:sldId id="386" r:id="rId11"/>
    <p:sldId id="380" r:id="rId12"/>
    <p:sldId id="421" r:id="rId13"/>
    <p:sldId id="423" r:id="rId14"/>
    <p:sldId id="376" r:id="rId15"/>
    <p:sldId id="392" r:id="rId16"/>
    <p:sldId id="387" r:id="rId17"/>
    <p:sldId id="383" r:id="rId18"/>
  </p:sldIdLst>
  <p:sldSz cx="18288000" cy="10287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58F"/>
    <a:srgbClr val="FF638A"/>
    <a:srgbClr val="FFBACB"/>
    <a:srgbClr val="78056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43AF20-CE55-45D4-98A8-260E71DF1CE6}" v="20" dt="2025-05-27T14:37:28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058" autoAdjust="0"/>
  </p:normalViewPr>
  <p:slideViewPr>
    <p:cSldViewPr snapToGrid="0">
      <p:cViewPr varScale="1">
        <p:scale>
          <a:sx n="41" d="100"/>
          <a:sy n="41" d="100"/>
        </p:scale>
        <p:origin x="14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USSAOUI Amina" userId="S::amina.moussaoui@docaposte.fr::2968924d-d600-4418-8774-44af069404cc" providerId="AD" clId="Web-{FA35F193-32A0-45A7-AEF4-4089D1D5D218}"/>
    <pc:docChg chg="modSld">
      <pc:chgData name="MOUSSAOUI Amina" userId="S::amina.moussaoui@docaposte.fr::2968924d-d600-4418-8774-44af069404cc" providerId="AD" clId="Web-{FA35F193-32A0-45A7-AEF4-4089D1D5D218}" dt="2024-01-12T08:57:10.278" v="125" actId="1076"/>
      <pc:docMkLst>
        <pc:docMk/>
      </pc:docMkLst>
      <pc:sldChg chg="addSp delSp modSp">
        <pc:chgData name="MOUSSAOUI Amina" userId="S::amina.moussaoui@docaposte.fr::2968924d-d600-4418-8774-44af069404cc" providerId="AD" clId="Web-{FA35F193-32A0-45A7-AEF4-4089D1D5D218}" dt="2024-01-12T08:57:10.278" v="125" actId="1076"/>
        <pc:sldMkLst>
          <pc:docMk/>
          <pc:sldMk cId="567922848" sldId="390"/>
        </pc:sldMkLst>
      </pc:sldChg>
    </pc:docChg>
  </pc:docChgLst>
  <pc:docChgLst>
    <pc:chgData name="MOUSSAOUI Amina" userId="S::amina.moussaoui@docaposte.fr::2968924d-d600-4418-8774-44af069404cc" providerId="AD" clId="Web-{FB7D9163-7C08-0537-5B0E-3A25CC73798A}"/>
    <pc:docChg chg="addSld delSld modSld sldOrd">
      <pc:chgData name="MOUSSAOUI Amina" userId="S::amina.moussaoui@docaposte.fr::2968924d-d600-4418-8774-44af069404cc" providerId="AD" clId="Web-{FB7D9163-7C08-0537-5B0E-3A25CC73798A}" dt="2024-01-09T16:26:36.505" v="276" actId="20577"/>
      <pc:docMkLst>
        <pc:docMk/>
      </pc:docMkLst>
      <pc:sldChg chg="delSp modSp">
        <pc:chgData name="MOUSSAOUI Amina" userId="S::amina.moussaoui@docaposte.fr::2968924d-d600-4418-8774-44af069404cc" providerId="AD" clId="Web-{FB7D9163-7C08-0537-5B0E-3A25CC73798A}" dt="2024-01-09T16:18:14.488" v="210" actId="1076"/>
        <pc:sldMkLst>
          <pc:docMk/>
          <pc:sldMk cId="0" sldId="258"/>
        </pc:sldMkLst>
      </pc:sldChg>
      <pc:sldChg chg="modSp">
        <pc:chgData name="MOUSSAOUI Amina" userId="S::amina.moussaoui@docaposte.fr::2968924d-d600-4418-8774-44af069404cc" providerId="AD" clId="Web-{FB7D9163-7C08-0537-5B0E-3A25CC73798A}" dt="2024-01-09T15:46:22.098" v="57" actId="20577"/>
        <pc:sldMkLst>
          <pc:docMk/>
          <pc:sldMk cId="0" sldId="264"/>
        </pc:sldMkLst>
      </pc:sldChg>
      <pc:sldChg chg="addSp delSp modSp del mod setBg">
        <pc:chgData name="MOUSSAOUI Amina" userId="S::amina.moussaoui@docaposte.fr::2968924d-d600-4418-8774-44af069404cc" providerId="AD" clId="Web-{FB7D9163-7C08-0537-5B0E-3A25CC73798A}" dt="2024-01-09T16:07:29.843" v="185"/>
        <pc:sldMkLst>
          <pc:docMk/>
          <pc:sldMk cId="1120726832" sldId="346"/>
        </pc:sldMkLst>
      </pc:sldChg>
      <pc:sldChg chg="addSp delSp modSp">
        <pc:chgData name="MOUSSAOUI Amina" userId="S::amina.moussaoui@docaposte.fr::2968924d-d600-4418-8774-44af069404cc" providerId="AD" clId="Web-{FB7D9163-7C08-0537-5B0E-3A25CC73798A}" dt="2024-01-09T15:44:04.328" v="34" actId="1076"/>
        <pc:sldMkLst>
          <pc:docMk/>
          <pc:sldMk cId="843035442" sldId="368"/>
        </pc:sldMkLst>
      </pc:sldChg>
      <pc:sldChg chg="modSp">
        <pc:chgData name="MOUSSAOUI Amina" userId="S::amina.moussaoui@docaposte.fr::2968924d-d600-4418-8774-44af069404cc" providerId="AD" clId="Web-{FB7D9163-7C08-0537-5B0E-3A25CC73798A}" dt="2024-01-09T15:46:34.708" v="64" actId="1076"/>
        <pc:sldMkLst>
          <pc:docMk/>
          <pc:sldMk cId="3319532947" sldId="381"/>
        </pc:sldMkLst>
      </pc:sldChg>
      <pc:sldChg chg="modSp ord">
        <pc:chgData name="MOUSSAOUI Amina" userId="S::amina.moussaoui@docaposte.fr::2968924d-d600-4418-8774-44af069404cc" providerId="AD" clId="Web-{FB7D9163-7C08-0537-5B0E-3A25CC73798A}" dt="2024-01-09T16:26:20.114" v="273" actId="20577"/>
        <pc:sldMkLst>
          <pc:docMk/>
          <pc:sldMk cId="2934409537" sldId="383"/>
        </pc:sldMkLst>
      </pc:sldChg>
      <pc:sldChg chg="modSp ord">
        <pc:chgData name="MOUSSAOUI Amina" userId="S::amina.moussaoui@docaposte.fr::2968924d-d600-4418-8774-44af069404cc" providerId="AD" clId="Web-{FB7D9163-7C08-0537-5B0E-3A25CC73798A}" dt="2024-01-09T16:23:23.514" v="222" actId="20577"/>
        <pc:sldMkLst>
          <pc:docMk/>
          <pc:sldMk cId="2298003718" sldId="384"/>
        </pc:sldMkLst>
      </pc:sldChg>
      <pc:sldChg chg="modSp">
        <pc:chgData name="MOUSSAOUI Amina" userId="S::amina.moussaoui@docaposte.fr::2968924d-d600-4418-8774-44af069404cc" providerId="AD" clId="Web-{FB7D9163-7C08-0537-5B0E-3A25CC73798A}" dt="2024-01-09T16:26:36.505" v="276" actId="20577"/>
        <pc:sldMkLst>
          <pc:docMk/>
          <pc:sldMk cId="2034614048" sldId="386"/>
        </pc:sldMkLst>
      </pc:sldChg>
      <pc:sldChg chg="addSp delSp modSp new del mod setBg">
        <pc:chgData name="MOUSSAOUI Amina" userId="S::amina.moussaoui@docaposte.fr::2968924d-d600-4418-8774-44af069404cc" providerId="AD" clId="Web-{FB7D9163-7C08-0537-5B0E-3A25CC73798A}" dt="2024-01-09T16:07:30.405" v="186"/>
        <pc:sldMkLst>
          <pc:docMk/>
          <pc:sldMk cId="2603603013" sldId="388"/>
        </pc:sldMkLst>
      </pc:sldChg>
      <pc:sldChg chg="addSp delSp modSp new">
        <pc:chgData name="MOUSSAOUI Amina" userId="S::amina.moussaoui@docaposte.fr::2968924d-d600-4418-8774-44af069404cc" providerId="AD" clId="Web-{FB7D9163-7C08-0537-5B0E-3A25CC73798A}" dt="2024-01-09T16:21:41.511" v="214"/>
        <pc:sldMkLst>
          <pc:docMk/>
          <pc:sldMk cId="2607846718" sldId="389"/>
        </pc:sldMkLst>
      </pc:sldChg>
    </pc:docChg>
  </pc:docChgLst>
  <pc:docChgLst>
    <pc:chgData name="MOUSSAOUI Amina" userId="S::amina.moussaoui@docaposte.fr::2968924d-d600-4418-8774-44af069404cc" providerId="AD" clId="Web-{064573F1-0C02-056F-509C-1BAF9110F68F}"/>
    <pc:docChg chg="addSld delSld modSld sldOrd">
      <pc:chgData name="MOUSSAOUI Amina" userId="S::amina.moussaoui@docaposte.fr::2968924d-d600-4418-8774-44af069404cc" providerId="AD" clId="Web-{064573F1-0C02-056F-509C-1BAF9110F68F}" dt="2024-01-12T15:06:27.300" v="142"/>
      <pc:docMkLst>
        <pc:docMk/>
      </pc:docMkLst>
      <pc:sldChg chg="add del ord">
        <pc:chgData name="MOUSSAOUI Amina" userId="S::amina.moussaoui@docaposte.fr::2968924d-d600-4418-8774-44af069404cc" providerId="AD" clId="Web-{064573F1-0C02-056F-509C-1BAF9110F68F}" dt="2024-01-12T15:06:27.300" v="142"/>
        <pc:sldMkLst>
          <pc:docMk/>
          <pc:sldMk cId="2721361274" sldId="267"/>
        </pc:sldMkLst>
      </pc:sldChg>
      <pc:sldChg chg="modSp">
        <pc:chgData name="MOUSSAOUI Amina" userId="S::amina.moussaoui@docaposte.fr::2968924d-d600-4418-8774-44af069404cc" providerId="AD" clId="Web-{064573F1-0C02-056F-509C-1BAF9110F68F}" dt="2024-01-12T15:06:06.472" v="141" actId="20577"/>
        <pc:sldMkLst>
          <pc:docMk/>
          <pc:sldMk cId="61330300" sldId="379"/>
        </pc:sldMkLst>
      </pc:sldChg>
      <pc:sldChg chg="modSp">
        <pc:chgData name="MOUSSAOUI Amina" userId="S::amina.moussaoui@docaposte.fr::2968924d-d600-4418-8774-44af069404cc" providerId="AD" clId="Web-{064573F1-0C02-056F-509C-1BAF9110F68F}" dt="2024-01-12T15:04:19.126" v="127" actId="14100"/>
        <pc:sldMkLst>
          <pc:docMk/>
          <pc:sldMk cId="2298003718" sldId="384"/>
        </pc:sldMkLst>
      </pc:sldChg>
      <pc:sldChg chg="del ord">
        <pc:chgData name="MOUSSAOUI Amina" userId="S::amina.moussaoui@docaposte.fr::2968924d-d600-4418-8774-44af069404cc" providerId="AD" clId="Web-{064573F1-0C02-056F-509C-1BAF9110F68F}" dt="2024-01-12T14:59:27.466" v="3"/>
        <pc:sldMkLst>
          <pc:docMk/>
          <pc:sldMk cId="2607846718" sldId="389"/>
        </pc:sldMkLst>
      </pc:sldChg>
      <pc:sldChg chg="modSp new">
        <pc:chgData name="MOUSSAOUI Amina" userId="S::amina.moussaoui@docaposte.fr::2968924d-d600-4418-8774-44af069404cc" providerId="AD" clId="Web-{064573F1-0C02-056F-509C-1BAF9110F68F}" dt="2024-01-12T15:05:13.721" v="131" actId="20577"/>
        <pc:sldMkLst>
          <pc:docMk/>
          <pc:sldMk cId="3502719850" sldId="394"/>
        </pc:sldMkLst>
      </pc:sldChg>
    </pc:docChg>
  </pc:docChgLst>
  <pc:docChgLst>
    <pc:chgData name="REKIK Fadwa" userId="82d8ea8e-6c8b-4fa1-9953-a41042c46f9c" providerId="ADAL" clId="{E643AF20-CE55-45D4-98A8-260E71DF1CE6}"/>
    <pc:docChg chg="undo custSel addSld delSld modSld sldOrd">
      <pc:chgData name="REKIK Fadwa" userId="82d8ea8e-6c8b-4fa1-9953-a41042c46f9c" providerId="ADAL" clId="{E643AF20-CE55-45D4-98A8-260E71DF1CE6}" dt="2025-06-12T12:08:02.123" v="679" actId="47"/>
      <pc:docMkLst>
        <pc:docMk/>
      </pc:docMkLst>
      <pc:sldChg chg="addSp delSp modSp mod">
        <pc:chgData name="REKIK Fadwa" userId="82d8ea8e-6c8b-4fa1-9953-a41042c46f9c" providerId="ADAL" clId="{E643AF20-CE55-45D4-98A8-260E71DF1CE6}" dt="2024-10-08T07:31:32.752" v="616" actId="20577"/>
        <pc:sldMkLst>
          <pc:docMk/>
          <pc:sldMk cId="0" sldId="258"/>
        </pc:sldMkLst>
      </pc:sldChg>
      <pc:sldChg chg="modSp mod">
        <pc:chgData name="REKIK Fadwa" userId="82d8ea8e-6c8b-4fa1-9953-a41042c46f9c" providerId="ADAL" clId="{E643AF20-CE55-45D4-98A8-260E71DF1CE6}" dt="2024-11-12T13:15:32.453" v="621" actId="20577"/>
        <pc:sldMkLst>
          <pc:docMk/>
          <pc:sldMk cId="0" sldId="291"/>
        </pc:sldMkLst>
      </pc:sldChg>
      <pc:sldChg chg="addSp delSp modSp del mod">
        <pc:chgData name="REKIK Fadwa" userId="82d8ea8e-6c8b-4fa1-9953-a41042c46f9c" providerId="ADAL" clId="{E643AF20-CE55-45D4-98A8-260E71DF1CE6}" dt="2024-09-27T09:05:08.195" v="126" actId="2696"/>
        <pc:sldMkLst>
          <pc:docMk/>
          <pc:sldMk cId="843035442" sldId="368"/>
        </pc:sldMkLst>
      </pc:sldChg>
      <pc:sldChg chg="addSp delSp modSp add del mod">
        <pc:chgData name="REKIK Fadwa" userId="82d8ea8e-6c8b-4fa1-9953-a41042c46f9c" providerId="ADAL" clId="{E643AF20-CE55-45D4-98A8-260E71DF1CE6}" dt="2024-09-27T12:28:38.700" v="347" actId="2696"/>
        <pc:sldMkLst>
          <pc:docMk/>
          <pc:sldMk cId="1155755926" sldId="368"/>
        </pc:sldMkLst>
      </pc:sldChg>
      <pc:sldChg chg="add del">
        <pc:chgData name="REKIK Fadwa" userId="82d8ea8e-6c8b-4fa1-9953-a41042c46f9c" providerId="ADAL" clId="{E643AF20-CE55-45D4-98A8-260E71DF1CE6}" dt="2024-11-12T13:28:17.778" v="664" actId="47"/>
        <pc:sldMkLst>
          <pc:docMk/>
          <pc:sldMk cId="1433325946" sldId="368"/>
        </pc:sldMkLst>
      </pc:sldChg>
      <pc:sldChg chg="add del">
        <pc:chgData name="REKIK Fadwa" userId="82d8ea8e-6c8b-4fa1-9953-a41042c46f9c" providerId="ADAL" clId="{E643AF20-CE55-45D4-98A8-260E71DF1CE6}" dt="2024-09-30T13:56:48.367" v="388" actId="2696"/>
        <pc:sldMkLst>
          <pc:docMk/>
          <pc:sldMk cId="3664200658" sldId="368"/>
        </pc:sldMkLst>
      </pc:sldChg>
      <pc:sldChg chg="ord">
        <pc:chgData name="REKIK Fadwa" userId="82d8ea8e-6c8b-4fa1-9953-a41042c46f9c" providerId="ADAL" clId="{E643AF20-CE55-45D4-98A8-260E71DF1CE6}" dt="2024-11-12T13:28:52.567" v="667"/>
        <pc:sldMkLst>
          <pc:docMk/>
          <pc:sldMk cId="0" sldId="376"/>
        </pc:sldMkLst>
      </pc:sldChg>
      <pc:sldChg chg="modSp del mod">
        <pc:chgData name="REKIK Fadwa" userId="82d8ea8e-6c8b-4fa1-9953-a41042c46f9c" providerId="ADAL" clId="{E643AF20-CE55-45D4-98A8-260E71DF1CE6}" dt="2024-09-30T13:23:06.476" v="366" actId="2696"/>
        <pc:sldMkLst>
          <pc:docMk/>
          <pc:sldMk cId="61330300" sldId="379"/>
        </pc:sldMkLst>
      </pc:sldChg>
      <pc:sldChg chg="modSp add del mod">
        <pc:chgData name="REKIK Fadwa" userId="82d8ea8e-6c8b-4fa1-9953-a41042c46f9c" providerId="ADAL" clId="{E643AF20-CE55-45D4-98A8-260E71DF1CE6}" dt="2024-11-12T13:28:22.400" v="665" actId="47"/>
        <pc:sldMkLst>
          <pc:docMk/>
          <pc:sldMk cId="749738298" sldId="379"/>
        </pc:sldMkLst>
      </pc:sldChg>
      <pc:sldChg chg="addSp delSp modSp mod delAnim modAnim">
        <pc:chgData name="REKIK Fadwa" userId="82d8ea8e-6c8b-4fa1-9953-a41042c46f9c" providerId="ADAL" clId="{E643AF20-CE55-45D4-98A8-260E71DF1CE6}" dt="2024-10-01T14:03:17.967" v="575" actId="14100"/>
        <pc:sldMkLst>
          <pc:docMk/>
          <pc:sldMk cId="2770700530" sldId="380"/>
        </pc:sldMkLst>
      </pc:sldChg>
      <pc:sldChg chg="del">
        <pc:chgData name="REKIK Fadwa" userId="82d8ea8e-6c8b-4fa1-9953-a41042c46f9c" providerId="ADAL" clId="{E643AF20-CE55-45D4-98A8-260E71DF1CE6}" dt="2024-09-27T12:19:58.194" v="326" actId="47"/>
        <pc:sldMkLst>
          <pc:docMk/>
          <pc:sldMk cId="3319532947" sldId="381"/>
        </pc:sldMkLst>
      </pc:sldChg>
      <pc:sldChg chg="del">
        <pc:chgData name="REKIK Fadwa" userId="82d8ea8e-6c8b-4fa1-9953-a41042c46f9c" providerId="ADAL" clId="{E643AF20-CE55-45D4-98A8-260E71DF1CE6}" dt="2024-09-27T12:20:00.235" v="327" actId="47"/>
        <pc:sldMkLst>
          <pc:docMk/>
          <pc:sldMk cId="3797572890" sldId="382"/>
        </pc:sldMkLst>
      </pc:sldChg>
      <pc:sldChg chg="add">
        <pc:chgData name="REKIK Fadwa" userId="82d8ea8e-6c8b-4fa1-9953-a41042c46f9c" providerId="ADAL" clId="{E643AF20-CE55-45D4-98A8-260E71DF1CE6}" dt="2024-09-30T14:04:40.717" v="519"/>
        <pc:sldMkLst>
          <pc:docMk/>
          <pc:sldMk cId="1220686608" sldId="383"/>
        </pc:sldMkLst>
      </pc:sldChg>
      <pc:sldChg chg="addSp modSp del mod modNotesTx">
        <pc:chgData name="REKIK Fadwa" userId="82d8ea8e-6c8b-4fa1-9953-a41042c46f9c" providerId="ADAL" clId="{E643AF20-CE55-45D4-98A8-260E71DF1CE6}" dt="2024-09-30T14:04:32.709" v="518" actId="2696"/>
        <pc:sldMkLst>
          <pc:docMk/>
          <pc:sldMk cId="2934409537" sldId="383"/>
        </pc:sldMkLst>
      </pc:sldChg>
      <pc:sldChg chg="modSp mod">
        <pc:chgData name="REKIK Fadwa" userId="82d8ea8e-6c8b-4fa1-9953-a41042c46f9c" providerId="ADAL" clId="{E643AF20-CE55-45D4-98A8-260E71DF1CE6}" dt="2024-10-01T10:01:11.866" v="567" actId="20577"/>
        <pc:sldMkLst>
          <pc:docMk/>
          <pc:sldMk cId="2298003718" sldId="384"/>
        </pc:sldMkLst>
      </pc:sldChg>
      <pc:sldChg chg="modSp mod">
        <pc:chgData name="REKIK Fadwa" userId="82d8ea8e-6c8b-4fa1-9953-a41042c46f9c" providerId="ADAL" clId="{E643AF20-CE55-45D4-98A8-260E71DF1CE6}" dt="2024-09-30T13:58:33.589" v="414" actId="20577"/>
        <pc:sldMkLst>
          <pc:docMk/>
          <pc:sldMk cId="2034614048" sldId="386"/>
        </pc:sldMkLst>
      </pc:sldChg>
      <pc:sldChg chg="add">
        <pc:chgData name="REKIK Fadwa" userId="82d8ea8e-6c8b-4fa1-9953-a41042c46f9c" providerId="ADAL" clId="{E643AF20-CE55-45D4-98A8-260E71DF1CE6}" dt="2024-09-30T13:58:26.970" v="411"/>
        <pc:sldMkLst>
          <pc:docMk/>
          <pc:sldMk cId="2342454192" sldId="387"/>
        </pc:sldMkLst>
      </pc:sldChg>
      <pc:sldChg chg="del">
        <pc:chgData name="REKIK Fadwa" userId="82d8ea8e-6c8b-4fa1-9953-a41042c46f9c" providerId="ADAL" clId="{E643AF20-CE55-45D4-98A8-260E71DF1CE6}" dt="2024-09-30T13:58:23.212" v="410" actId="2696"/>
        <pc:sldMkLst>
          <pc:docMk/>
          <pc:sldMk cId="3788365938" sldId="387"/>
        </pc:sldMkLst>
      </pc:sldChg>
      <pc:sldChg chg="modSp mod">
        <pc:chgData name="REKIK Fadwa" userId="82d8ea8e-6c8b-4fa1-9953-a41042c46f9c" providerId="ADAL" clId="{E643AF20-CE55-45D4-98A8-260E71DF1CE6}" dt="2024-09-27T11:57:27.564" v="243" actId="108"/>
        <pc:sldMkLst>
          <pc:docMk/>
          <pc:sldMk cId="567922848" sldId="390"/>
        </pc:sldMkLst>
      </pc:sldChg>
      <pc:sldChg chg="del">
        <pc:chgData name="REKIK Fadwa" userId="82d8ea8e-6c8b-4fa1-9953-a41042c46f9c" providerId="ADAL" clId="{E643AF20-CE55-45D4-98A8-260E71DF1CE6}" dt="2024-09-30T13:58:23.212" v="410" actId="2696"/>
        <pc:sldMkLst>
          <pc:docMk/>
          <pc:sldMk cId="3615989332" sldId="392"/>
        </pc:sldMkLst>
      </pc:sldChg>
      <pc:sldChg chg="modSp add mod ord">
        <pc:chgData name="REKIK Fadwa" userId="82d8ea8e-6c8b-4fa1-9953-a41042c46f9c" providerId="ADAL" clId="{E643AF20-CE55-45D4-98A8-260E71DF1CE6}" dt="2024-11-12T13:28:59.797" v="672" actId="20577"/>
        <pc:sldMkLst>
          <pc:docMk/>
          <pc:sldMk cId="3790276083" sldId="392"/>
        </pc:sldMkLst>
      </pc:sldChg>
      <pc:sldChg chg="add del ord">
        <pc:chgData name="REKIK Fadwa" userId="82d8ea8e-6c8b-4fa1-9953-a41042c46f9c" providerId="ADAL" clId="{E643AF20-CE55-45D4-98A8-260E71DF1CE6}" dt="2024-09-30T13:57:53.655" v="396" actId="2696"/>
        <pc:sldMkLst>
          <pc:docMk/>
          <pc:sldMk cId="213063179" sldId="393"/>
        </pc:sldMkLst>
      </pc:sldChg>
      <pc:sldChg chg="modSp add del mod">
        <pc:chgData name="REKIK Fadwa" userId="82d8ea8e-6c8b-4fa1-9953-a41042c46f9c" providerId="ADAL" clId="{E643AF20-CE55-45D4-98A8-260E71DF1CE6}" dt="2024-10-01T14:07:35.897" v="578" actId="2696"/>
        <pc:sldMkLst>
          <pc:docMk/>
          <pc:sldMk cId="2579997374" sldId="393"/>
        </pc:sldMkLst>
      </pc:sldChg>
      <pc:sldChg chg="add del">
        <pc:chgData name="REKIK Fadwa" userId="82d8ea8e-6c8b-4fa1-9953-a41042c46f9c" providerId="ADAL" clId="{E643AF20-CE55-45D4-98A8-260E71DF1CE6}" dt="2024-10-08T07:32:07.942" v="617" actId="47"/>
        <pc:sldMkLst>
          <pc:docMk/>
          <pc:sldMk cId="4292760215" sldId="393"/>
        </pc:sldMkLst>
      </pc:sldChg>
      <pc:sldChg chg="modSp add mod">
        <pc:chgData name="REKIK Fadwa" userId="82d8ea8e-6c8b-4fa1-9953-a41042c46f9c" providerId="ADAL" clId="{E643AF20-CE55-45D4-98A8-260E71DF1CE6}" dt="2024-10-01T14:08:07.345" v="580" actId="20577"/>
        <pc:sldMkLst>
          <pc:docMk/>
          <pc:sldMk cId="595163857" sldId="394"/>
        </pc:sldMkLst>
      </pc:sldChg>
      <pc:sldChg chg="add del">
        <pc:chgData name="REKIK Fadwa" userId="82d8ea8e-6c8b-4fa1-9953-a41042c46f9c" providerId="ADAL" clId="{E643AF20-CE55-45D4-98A8-260E71DF1CE6}" dt="2024-09-30T13:57:43.484" v="393"/>
        <pc:sldMkLst>
          <pc:docMk/>
          <pc:sldMk cId="785076512" sldId="394"/>
        </pc:sldMkLst>
      </pc:sldChg>
      <pc:sldChg chg="add del">
        <pc:chgData name="REKIK Fadwa" userId="82d8ea8e-6c8b-4fa1-9953-a41042c46f9c" providerId="ADAL" clId="{E643AF20-CE55-45D4-98A8-260E71DF1CE6}" dt="2024-10-01T14:07:35.897" v="578" actId="2696"/>
        <pc:sldMkLst>
          <pc:docMk/>
          <pc:sldMk cId="2643365628" sldId="394"/>
        </pc:sldMkLst>
      </pc:sldChg>
      <pc:sldChg chg="modSp add del mod">
        <pc:chgData name="REKIK Fadwa" userId="82d8ea8e-6c8b-4fa1-9953-a41042c46f9c" providerId="ADAL" clId="{E643AF20-CE55-45D4-98A8-260E71DF1CE6}" dt="2024-09-30T13:57:53.655" v="396" actId="2696"/>
        <pc:sldMkLst>
          <pc:docMk/>
          <pc:sldMk cId="3502719850" sldId="394"/>
        </pc:sldMkLst>
      </pc:sldChg>
      <pc:sldChg chg="addSp modSp new del mod">
        <pc:chgData name="REKIK Fadwa" userId="82d8ea8e-6c8b-4fa1-9953-a41042c46f9c" providerId="ADAL" clId="{E643AF20-CE55-45D4-98A8-260E71DF1CE6}" dt="2024-09-27T12:28:49.188" v="349" actId="2696"/>
        <pc:sldMkLst>
          <pc:docMk/>
          <pc:sldMk cId="15551140" sldId="395"/>
        </pc:sldMkLst>
      </pc:sldChg>
      <pc:sldChg chg="add del">
        <pc:chgData name="REKIK Fadwa" userId="82d8ea8e-6c8b-4fa1-9953-a41042c46f9c" providerId="ADAL" clId="{E643AF20-CE55-45D4-98A8-260E71DF1CE6}" dt="2024-09-30T13:23:12.645" v="368" actId="2696"/>
        <pc:sldMkLst>
          <pc:docMk/>
          <pc:sldMk cId="2327010399" sldId="395"/>
        </pc:sldMkLst>
      </pc:sldChg>
      <pc:sldChg chg="addSp modSp add mod">
        <pc:chgData name="REKIK Fadwa" userId="82d8ea8e-6c8b-4fa1-9953-a41042c46f9c" providerId="ADAL" clId="{E643AF20-CE55-45D4-98A8-260E71DF1CE6}" dt="2024-11-29T15:03:24.738" v="676" actId="1076"/>
        <pc:sldMkLst>
          <pc:docMk/>
          <pc:sldMk cId="4291165640" sldId="395"/>
        </pc:sldMkLst>
      </pc:sldChg>
      <pc:sldChg chg="addSp modSp new del mod">
        <pc:chgData name="REKIK Fadwa" userId="82d8ea8e-6c8b-4fa1-9953-a41042c46f9c" providerId="ADAL" clId="{E643AF20-CE55-45D4-98A8-260E71DF1CE6}" dt="2024-09-27T12:28:49.188" v="349" actId="2696"/>
        <pc:sldMkLst>
          <pc:docMk/>
          <pc:sldMk cId="106698661" sldId="396"/>
        </pc:sldMkLst>
      </pc:sldChg>
      <pc:sldChg chg="addSp delSp modSp add del mod">
        <pc:chgData name="REKIK Fadwa" userId="82d8ea8e-6c8b-4fa1-9953-a41042c46f9c" providerId="ADAL" clId="{E643AF20-CE55-45D4-98A8-260E71DF1CE6}" dt="2024-09-30T13:24:16.227" v="386" actId="47"/>
        <pc:sldMkLst>
          <pc:docMk/>
          <pc:sldMk cId="909699128" sldId="396"/>
        </pc:sldMkLst>
      </pc:sldChg>
      <pc:sldChg chg="add del">
        <pc:chgData name="REKIK Fadwa" userId="82d8ea8e-6c8b-4fa1-9953-a41042c46f9c" providerId="ADAL" clId="{E643AF20-CE55-45D4-98A8-260E71DF1CE6}" dt="2024-09-30T13:23:12.645" v="368" actId="2696"/>
        <pc:sldMkLst>
          <pc:docMk/>
          <pc:sldMk cId="3126887024" sldId="396"/>
        </pc:sldMkLst>
      </pc:sldChg>
      <pc:sldChg chg="new del">
        <pc:chgData name="REKIK Fadwa" userId="82d8ea8e-6c8b-4fa1-9953-a41042c46f9c" providerId="ADAL" clId="{E643AF20-CE55-45D4-98A8-260E71DF1CE6}" dt="2024-09-27T09:10:00.235" v="161" actId="47"/>
        <pc:sldMkLst>
          <pc:docMk/>
          <pc:sldMk cId="3207225916" sldId="397"/>
        </pc:sldMkLst>
      </pc:sldChg>
      <pc:sldChg chg="addSp delSp modSp add mod ord modNotesTx">
        <pc:chgData name="REKIK Fadwa" userId="82d8ea8e-6c8b-4fa1-9953-a41042c46f9c" providerId="ADAL" clId="{E643AF20-CE55-45D4-98A8-260E71DF1CE6}" dt="2024-10-01T10:03:50.027" v="571" actId="478"/>
        <pc:sldMkLst>
          <pc:docMk/>
          <pc:sldMk cId="3545132513" sldId="420"/>
        </pc:sldMkLst>
      </pc:sldChg>
      <pc:sldChg chg="modSp add mod">
        <pc:chgData name="REKIK Fadwa" userId="82d8ea8e-6c8b-4fa1-9953-a41042c46f9c" providerId="ADAL" clId="{E643AF20-CE55-45D4-98A8-260E71DF1CE6}" dt="2024-11-12T13:28:00.520" v="663" actId="20577"/>
        <pc:sldMkLst>
          <pc:docMk/>
          <pc:sldMk cId="1492456102" sldId="421"/>
        </pc:sldMkLst>
      </pc:sldChg>
      <pc:sldChg chg="add del">
        <pc:chgData name="REKIK Fadwa" userId="82d8ea8e-6c8b-4fa1-9953-a41042c46f9c" providerId="ADAL" clId="{E643AF20-CE55-45D4-98A8-260E71DF1CE6}" dt="2024-10-01T14:05:08.337" v="576" actId="47"/>
        <pc:sldMkLst>
          <pc:docMk/>
          <pc:sldMk cId="1618964659" sldId="421"/>
        </pc:sldMkLst>
      </pc:sldChg>
      <pc:sldChg chg="modSp new del mod">
        <pc:chgData name="REKIK Fadwa" userId="82d8ea8e-6c8b-4fa1-9953-a41042c46f9c" providerId="ADAL" clId="{E643AF20-CE55-45D4-98A8-260E71DF1CE6}" dt="2024-09-27T11:58:28.281" v="259" actId="47"/>
        <pc:sldMkLst>
          <pc:docMk/>
          <pc:sldMk cId="2838064388" sldId="421"/>
        </pc:sldMkLst>
      </pc:sldChg>
      <pc:sldChg chg="new del">
        <pc:chgData name="REKIK Fadwa" userId="82d8ea8e-6c8b-4fa1-9953-a41042c46f9c" providerId="ADAL" clId="{E643AF20-CE55-45D4-98A8-260E71DF1CE6}" dt="2024-10-08T07:33:02.269" v="618" actId="47"/>
        <pc:sldMkLst>
          <pc:docMk/>
          <pc:sldMk cId="3931822748" sldId="421"/>
        </pc:sldMkLst>
      </pc:sldChg>
      <pc:sldChg chg="addSp delSp modSp new del mod">
        <pc:chgData name="REKIK Fadwa" userId="82d8ea8e-6c8b-4fa1-9953-a41042c46f9c" providerId="ADAL" clId="{E643AF20-CE55-45D4-98A8-260E71DF1CE6}" dt="2024-10-03T08:15:51.274" v="587" actId="47"/>
        <pc:sldMkLst>
          <pc:docMk/>
          <pc:sldMk cId="3932353735" sldId="422"/>
        </pc:sldMkLst>
      </pc:sldChg>
      <pc:sldChg chg="add">
        <pc:chgData name="REKIK Fadwa" userId="82d8ea8e-6c8b-4fa1-9953-a41042c46f9c" providerId="ADAL" clId="{E643AF20-CE55-45D4-98A8-260E71DF1CE6}" dt="2024-11-20T07:58:24.899" v="673"/>
        <pc:sldMkLst>
          <pc:docMk/>
          <pc:sldMk cId="3416616922" sldId="423"/>
        </pc:sldMkLst>
      </pc:sldChg>
      <pc:sldChg chg="addSp new del">
        <pc:chgData name="REKIK Fadwa" userId="82d8ea8e-6c8b-4fa1-9953-a41042c46f9c" providerId="ADAL" clId="{E643AF20-CE55-45D4-98A8-260E71DF1CE6}" dt="2025-06-12T12:08:02.123" v="679" actId="47"/>
        <pc:sldMkLst>
          <pc:docMk/>
          <pc:sldMk cId="3628557667" sldId="424"/>
        </pc:sldMkLst>
      </pc:sldChg>
    </pc:docChg>
  </pc:docChgLst>
  <pc:docChgLst>
    <pc:chgData name="REKIK Fadwa" userId="82d8ea8e-6c8b-4fa1-9953-a41042c46f9c" providerId="ADAL" clId="{797465C9-2012-4DEB-8A17-A8B6DFD7810E}"/>
    <pc:docChg chg="undo custSel addSld delSld modSld sldOrd">
      <pc:chgData name="REKIK Fadwa" userId="82d8ea8e-6c8b-4fa1-9953-a41042c46f9c" providerId="ADAL" clId="{797465C9-2012-4DEB-8A17-A8B6DFD7810E}" dt="2024-01-12T08:07:33.916" v="1289" actId="1076"/>
      <pc:docMkLst>
        <pc:docMk/>
      </pc:docMkLst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4079623147" sldId="257"/>
        </pc:sldMkLst>
      </pc:sldChg>
      <pc:sldChg chg="delSp modSp add mod">
        <pc:chgData name="REKIK Fadwa" userId="82d8ea8e-6c8b-4fa1-9953-a41042c46f9c" providerId="ADAL" clId="{797465C9-2012-4DEB-8A17-A8B6DFD7810E}" dt="2024-01-08T14:48:59.102" v="153" actId="313"/>
        <pc:sldMkLst>
          <pc:docMk/>
          <pc:sldMk cId="0" sldId="258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2172541637" sldId="258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2762279368" sldId="259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3818103375" sldId="260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1903817747" sldId="261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4007007930" sldId="262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4191678765" sldId="263"/>
        </pc:sldMkLst>
      </pc:sldChg>
      <pc:sldChg chg="addSp delSp modSp add mod ord modNotes">
        <pc:chgData name="REKIK Fadwa" userId="82d8ea8e-6c8b-4fa1-9953-a41042c46f9c" providerId="ADAL" clId="{797465C9-2012-4DEB-8A17-A8B6DFD7810E}" dt="2024-01-11T09:09:57.223" v="1253" actId="22"/>
        <pc:sldMkLst>
          <pc:docMk/>
          <pc:sldMk cId="0" sldId="264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2029842676" sldId="264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3018815144" sldId="265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2040216678" sldId="266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1162483275" sldId="267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2699621143" sldId="268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887304194" sldId="269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3835547455" sldId="270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268060279" sldId="271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1019336370" sldId="272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3672013767" sldId="273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108372470" sldId="274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639746558" sldId="275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1722730423" sldId="276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3298636156" sldId="277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4159319382" sldId="278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2285018808" sldId="279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439414403" sldId="280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2070005673" sldId="281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3710079908" sldId="282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971121398" sldId="283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2025066735" sldId="284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1667629153" sldId="285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3851785112" sldId="286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2321047370" sldId="287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4195835994" sldId="288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4053849049" sldId="289"/>
        </pc:sldMkLst>
      </pc:sldChg>
      <pc:sldChg chg="del">
        <pc:chgData name="REKIK Fadwa" userId="82d8ea8e-6c8b-4fa1-9953-a41042c46f9c" providerId="ADAL" clId="{797465C9-2012-4DEB-8A17-A8B6DFD7810E}" dt="2024-01-08T09:18:40.823" v="0" actId="47"/>
        <pc:sldMkLst>
          <pc:docMk/>
          <pc:sldMk cId="1558949685" sldId="290"/>
        </pc:sldMkLst>
      </pc:sldChg>
      <pc:sldChg chg="modSp mod">
        <pc:chgData name="REKIK Fadwa" userId="82d8ea8e-6c8b-4fa1-9953-a41042c46f9c" providerId="ADAL" clId="{797465C9-2012-4DEB-8A17-A8B6DFD7810E}" dt="2024-01-10T12:26:24.066" v="1251" actId="20577"/>
        <pc:sldMkLst>
          <pc:docMk/>
          <pc:sldMk cId="0" sldId="291"/>
        </pc:sldMkLst>
      </pc:sldChg>
      <pc:sldChg chg="modSp mod">
        <pc:chgData name="REKIK Fadwa" userId="82d8ea8e-6c8b-4fa1-9953-a41042c46f9c" providerId="ADAL" clId="{797465C9-2012-4DEB-8A17-A8B6DFD7810E}" dt="2024-01-08T15:35:02.989" v="601" actId="15"/>
        <pc:sldMkLst>
          <pc:docMk/>
          <pc:sldMk cId="1120726832" sldId="346"/>
        </pc:sldMkLst>
      </pc:sldChg>
      <pc:sldChg chg="addSp delSp modSp add mod ord">
        <pc:chgData name="REKIK Fadwa" userId="82d8ea8e-6c8b-4fa1-9953-a41042c46f9c" providerId="ADAL" clId="{797465C9-2012-4DEB-8A17-A8B6DFD7810E}" dt="2024-01-12T08:07:33.916" v="1289" actId="1076"/>
        <pc:sldMkLst>
          <pc:docMk/>
          <pc:sldMk cId="843035442" sldId="368"/>
        </pc:sldMkLst>
      </pc:sldChg>
      <pc:sldChg chg="del">
        <pc:chgData name="REKIK Fadwa" userId="82d8ea8e-6c8b-4fa1-9953-a41042c46f9c" providerId="ADAL" clId="{797465C9-2012-4DEB-8A17-A8B6DFD7810E}" dt="2024-01-08T14:49:34.189" v="154" actId="2696"/>
        <pc:sldMkLst>
          <pc:docMk/>
          <pc:sldMk cId="2393734864" sldId="368"/>
        </pc:sldMkLst>
      </pc:sldChg>
      <pc:sldChg chg="del">
        <pc:chgData name="REKIK Fadwa" userId="82d8ea8e-6c8b-4fa1-9953-a41042c46f9c" providerId="ADAL" clId="{797465C9-2012-4DEB-8A17-A8B6DFD7810E}" dt="2024-01-08T14:49:34.189" v="154" actId="2696"/>
        <pc:sldMkLst>
          <pc:docMk/>
          <pc:sldMk cId="2861818635" sldId="369"/>
        </pc:sldMkLst>
      </pc:sldChg>
      <pc:sldChg chg="add del">
        <pc:chgData name="REKIK Fadwa" userId="82d8ea8e-6c8b-4fa1-9953-a41042c46f9c" providerId="ADAL" clId="{797465C9-2012-4DEB-8A17-A8B6DFD7810E}" dt="2024-01-10T10:15:02.350" v="1225" actId="47"/>
        <pc:sldMkLst>
          <pc:docMk/>
          <pc:sldMk cId="3978830154" sldId="369"/>
        </pc:sldMkLst>
      </pc:sldChg>
      <pc:sldChg chg="addSp modSp del">
        <pc:chgData name="REKIK Fadwa" userId="82d8ea8e-6c8b-4fa1-9953-a41042c46f9c" providerId="ADAL" clId="{797465C9-2012-4DEB-8A17-A8B6DFD7810E}" dt="2024-01-08T15:35:51.500" v="602" actId="2696"/>
        <pc:sldMkLst>
          <pc:docMk/>
          <pc:sldMk cId="2061403122" sldId="375"/>
        </pc:sldMkLst>
      </pc:sldChg>
      <pc:sldChg chg="add del">
        <pc:chgData name="REKIK Fadwa" userId="82d8ea8e-6c8b-4fa1-9953-a41042c46f9c" providerId="ADAL" clId="{797465C9-2012-4DEB-8A17-A8B6DFD7810E}" dt="2024-01-10T10:15:02.350" v="1225" actId="47"/>
        <pc:sldMkLst>
          <pc:docMk/>
          <pc:sldMk cId="3079637099" sldId="375"/>
        </pc:sldMkLst>
      </pc:sldChg>
      <pc:sldChg chg="del">
        <pc:chgData name="REKIK Fadwa" userId="82d8ea8e-6c8b-4fa1-9953-a41042c46f9c" providerId="ADAL" clId="{797465C9-2012-4DEB-8A17-A8B6DFD7810E}" dt="2024-01-09T14:05:17.600" v="1162" actId="47"/>
        <pc:sldMkLst>
          <pc:docMk/>
          <pc:sldMk cId="4107345953" sldId="377"/>
        </pc:sldMkLst>
      </pc:sldChg>
      <pc:sldChg chg="del ord">
        <pc:chgData name="REKIK Fadwa" userId="82d8ea8e-6c8b-4fa1-9953-a41042c46f9c" providerId="ADAL" clId="{797465C9-2012-4DEB-8A17-A8B6DFD7810E}" dt="2024-01-10T10:15:02.350" v="1225" actId="47"/>
        <pc:sldMkLst>
          <pc:docMk/>
          <pc:sldMk cId="3930498466" sldId="378"/>
        </pc:sldMkLst>
      </pc:sldChg>
      <pc:sldChg chg="addSp delSp modSp new mod">
        <pc:chgData name="REKIK Fadwa" userId="82d8ea8e-6c8b-4fa1-9953-a41042c46f9c" providerId="ADAL" clId="{797465C9-2012-4DEB-8A17-A8B6DFD7810E}" dt="2024-01-11T17:10:32.705" v="1255" actId="1076"/>
        <pc:sldMkLst>
          <pc:docMk/>
          <pc:sldMk cId="61330300" sldId="379"/>
        </pc:sldMkLst>
      </pc:sldChg>
      <pc:sldChg chg="addSp modSp new del">
        <pc:chgData name="REKIK Fadwa" userId="82d8ea8e-6c8b-4fa1-9953-a41042c46f9c" providerId="ADAL" clId="{797465C9-2012-4DEB-8A17-A8B6DFD7810E}" dt="2024-01-08T14:59:26.522" v="194" actId="47"/>
        <pc:sldMkLst>
          <pc:docMk/>
          <pc:sldMk cId="2316895906" sldId="380"/>
        </pc:sldMkLst>
      </pc:sldChg>
      <pc:sldChg chg="addSp delSp modSp new mod delAnim modAnim">
        <pc:chgData name="REKIK Fadwa" userId="82d8ea8e-6c8b-4fa1-9953-a41042c46f9c" providerId="ADAL" clId="{797465C9-2012-4DEB-8A17-A8B6DFD7810E}" dt="2024-01-10T10:12:22.021" v="1224" actId="1076"/>
        <pc:sldMkLst>
          <pc:docMk/>
          <pc:sldMk cId="2770700530" sldId="380"/>
        </pc:sldMkLst>
      </pc:sldChg>
      <pc:sldChg chg="modSp add mod">
        <pc:chgData name="REKIK Fadwa" userId="82d8ea8e-6c8b-4fa1-9953-a41042c46f9c" providerId="ADAL" clId="{797465C9-2012-4DEB-8A17-A8B6DFD7810E}" dt="2024-01-08T15:40:33.585" v="674" actId="20577"/>
        <pc:sldMkLst>
          <pc:docMk/>
          <pc:sldMk cId="3319532947" sldId="381"/>
        </pc:sldMkLst>
      </pc:sldChg>
      <pc:sldChg chg="new del">
        <pc:chgData name="REKIK Fadwa" userId="82d8ea8e-6c8b-4fa1-9953-a41042c46f9c" providerId="ADAL" clId="{797465C9-2012-4DEB-8A17-A8B6DFD7810E}" dt="2024-01-08T15:40:41.794" v="676" actId="47"/>
        <pc:sldMkLst>
          <pc:docMk/>
          <pc:sldMk cId="3501398211" sldId="382"/>
        </pc:sldMkLst>
      </pc:sldChg>
      <pc:sldChg chg="addSp delSp modSp add del mod delAnim modAnim">
        <pc:chgData name="REKIK Fadwa" userId="82d8ea8e-6c8b-4fa1-9953-a41042c46f9c" providerId="ADAL" clId="{797465C9-2012-4DEB-8A17-A8B6DFD7810E}" dt="2024-01-09T15:20:19.159" v="1192" actId="14100"/>
        <pc:sldMkLst>
          <pc:docMk/>
          <pc:sldMk cId="3797572890" sldId="382"/>
        </pc:sldMkLst>
      </pc:sldChg>
      <pc:sldChg chg="modSp new mod">
        <pc:chgData name="REKIK Fadwa" userId="82d8ea8e-6c8b-4fa1-9953-a41042c46f9c" providerId="ADAL" clId="{797465C9-2012-4DEB-8A17-A8B6DFD7810E}" dt="2024-01-09T14:05:58.788" v="1185" actId="20577"/>
        <pc:sldMkLst>
          <pc:docMk/>
          <pc:sldMk cId="2934409537" sldId="383"/>
        </pc:sldMkLst>
      </pc:sldChg>
      <pc:sldChg chg="modSp new mod">
        <pc:chgData name="REKIK Fadwa" userId="82d8ea8e-6c8b-4fa1-9953-a41042c46f9c" providerId="ADAL" clId="{797465C9-2012-4DEB-8A17-A8B6DFD7810E}" dt="2024-01-09T14:02:54.637" v="1141"/>
        <pc:sldMkLst>
          <pc:docMk/>
          <pc:sldMk cId="2298003718" sldId="384"/>
        </pc:sldMkLst>
      </pc:sldChg>
      <pc:sldChg chg="modSp new del mod ord">
        <pc:chgData name="REKIK Fadwa" userId="82d8ea8e-6c8b-4fa1-9953-a41042c46f9c" providerId="ADAL" clId="{797465C9-2012-4DEB-8A17-A8B6DFD7810E}" dt="2024-01-10T10:15:02.350" v="1225" actId="47"/>
        <pc:sldMkLst>
          <pc:docMk/>
          <pc:sldMk cId="737577104" sldId="385"/>
        </pc:sldMkLst>
      </pc:sldChg>
      <pc:sldChg chg="new del">
        <pc:chgData name="REKIK Fadwa" userId="82d8ea8e-6c8b-4fa1-9953-a41042c46f9c" providerId="ADAL" clId="{797465C9-2012-4DEB-8A17-A8B6DFD7810E}" dt="2024-01-09T14:03:39.080" v="1143" actId="47"/>
        <pc:sldMkLst>
          <pc:docMk/>
          <pc:sldMk cId="2220302423" sldId="385"/>
        </pc:sldMkLst>
      </pc:sldChg>
      <pc:sldChg chg="add">
        <pc:chgData name="REKIK Fadwa" userId="82d8ea8e-6c8b-4fa1-9953-a41042c46f9c" providerId="ADAL" clId="{797465C9-2012-4DEB-8A17-A8B6DFD7810E}" dt="2024-01-09T15:44:46.813" v="1193"/>
        <pc:sldMkLst>
          <pc:docMk/>
          <pc:sldMk cId="2034614048" sldId="386"/>
        </pc:sldMkLst>
      </pc:sldChg>
      <pc:sldChg chg="new del">
        <pc:chgData name="REKIK Fadwa" userId="82d8ea8e-6c8b-4fa1-9953-a41042c46f9c" providerId="ADAL" clId="{797465C9-2012-4DEB-8A17-A8B6DFD7810E}" dt="2024-01-09T15:45:10.319" v="1208" actId="47"/>
        <pc:sldMkLst>
          <pc:docMk/>
          <pc:sldMk cId="758621313" sldId="387"/>
        </pc:sldMkLst>
      </pc:sldChg>
      <pc:sldChg chg="addSp delSp modSp add mod delAnim modAnim">
        <pc:chgData name="REKIK Fadwa" userId="82d8ea8e-6c8b-4fa1-9953-a41042c46f9c" providerId="ADAL" clId="{797465C9-2012-4DEB-8A17-A8B6DFD7810E}" dt="2024-01-09T15:51:57.937" v="1219" actId="1076"/>
        <pc:sldMkLst>
          <pc:docMk/>
          <pc:sldMk cId="3788365938" sldId="387"/>
        </pc:sldMkLst>
      </pc:sldChg>
    </pc:docChg>
  </pc:docChgLst>
  <pc:docChgLst>
    <pc:chgData name="MOUSSAOUI Amina" userId="S::amina.moussaoui@docaposte.fr::2968924d-d600-4418-8774-44af069404cc" providerId="AD" clId="Web-{255EEB64-3462-FCA4-B24B-BF3DCA458A66}"/>
    <pc:docChg chg="addSld modSld sldOrd">
      <pc:chgData name="MOUSSAOUI Amina" userId="S::amina.moussaoui@docaposte.fr::2968924d-d600-4418-8774-44af069404cc" providerId="AD" clId="Web-{255EEB64-3462-FCA4-B24B-BF3DCA458A66}" dt="2024-01-11T16:15:54.071" v="430" actId="1076"/>
      <pc:docMkLst>
        <pc:docMk/>
      </pc:docMkLst>
      <pc:sldChg chg="addSp delSp modSp">
        <pc:chgData name="MOUSSAOUI Amina" userId="S::amina.moussaoui@docaposte.fr::2968924d-d600-4418-8774-44af069404cc" providerId="AD" clId="Web-{255EEB64-3462-FCA4-B24B-BF3DCA458A66}" dt="2024-01-11T14:57:01.325" v="308" actId="1076"/>
        <pc:sldMkLst>
          <pc:docMk/>
          <pc:sldMk cId="0" sldId="258"/>
        </pc:sldMkLst>
      </pc:sldChg>
      <pc:sldChg chg="modSp ord">
        <pc:chgData name="MOUSSAOUI Amina" userId="S::amina.moussaoui@docaposte.fr::2968924d-d600-4418-8774-44af069404cc" providerId="AD" clId="Web-{255EEB64-3462-FCA4-B24B-BF3DCA458A66}" dt="2024-01-11T14:40:00.155" v="211" actId="20577"/>
        <pc:sldMkLst>
          <pc:docMk/>
          <pc:sldMk cId="0" sldId="264"/>
        </pc:sldMkLst>
      </pc:sldChg>
      <pc:sldChg chg="modSp">
        <pc:chgData name="MOUSSAOUI Amina" userId="S::amina.moussaoui@docaposte.fr::2968924d-d600-4418-8774-44af069404cc" providerId="AD" clId="Web-{255EEB64-3462-FCA4-B24B-BF3DCA458A66}" dt="2024-01-11T14:40:30.312" v="220" actId="20577"/>
        <pc:sldMkLst>
          <pc:docMk/>
          <pc:sldMk cId="0" sldId="291"/>
        </pc:sldMkLst>
      </pc:sldChg>
      <pc:sldChg chg="delSp modSp">
        <pc:chgData name="MOUSSAOUI Amina" userId="S::amina.moussaoui@docaposte.fr::2968924d-d600-4418-8774-44af069404cc" providerId="AD" clId="Web-{255EEB64-3462-FCA4-B24B-BF3DCA458A66}" dt="2024-01-11T16:15:54.071" v="430" actId="1076"/>
        <pc:sldMkLst>
          <pc:docMk/>
          <pc:sldMk cId="843035442" sldId="368"/>
        </pc:sldMkLst>
      </pc:sldChg>
      <pc:sldChg chg="delSp modSp ord">
        <pc:chgData name="MOUSSAOUI Amina" userId="S::amina.moussaoui@docaposte.fr::2968924d-d600-4418-8774-44af069404cc" providerId="AD" clId="Web-{255EEB64-3462-FCA4-B24B-BF3DCA458A66}" dt="2024-01-11T15:10:31.319" v="418" actId="20577"/>
        <pc:sldMkLst>
          <pc:docMk/>
          <pc:sldMk cId="61330300" sldId="379"/>
        </pc:sldMkLst>
      </pc:sldChg>
      <pc:sldChg chg="addSp delSp modSp addAnim delAnim">
        <pc:chgData name="MOUSSAOUI Amina" userId="S::amina.moussaoui@docaposte.fr::2968924d-d600-4418-8774-44af069404cc" providerId="AD" clId="Web-{255EEB64-3462-FCA4-B24B-BF3DCA458A66}" dt="2024-01-11T15:58:11.777" v="429"/>
        <pc:sldMkLst>
          <pc:docMk/>
          <pc:sldMk cId="2770700530" sldId="380"/>
        </pc:sldMkLst>
      </pc:sldChg>
      <pc:sldChg chg="modSp">
        <pc:chgData name="MOUSSAOUI Amina" userId="S::amina.moussaoui@docaposte.fr::2968924d-d600-4418-8774-44af069404cc" providerId="AD" clId="Web-{255EEB64-3462-FCA4-B24B-BF3DCA458A66}" dt="2024-01-11T14:56:17.949" v="287" actId="14100"/>
        <pc:sldMkLst>
          <pc:docMk/>
          <pc:sldMk cId="3319532947" sldId="381"/>
        </pc:sldMkLst>
      </pc:sldChg>
      <pc:sldChg chg="modSp">
        <pc:chgData name="MOUSSAOUI Amina" userId="S::amina.moussaoui@docaposte.fr::2968924d-d600-4418-8774-44af069404cc" providerId="AD" clId="Web-{255EEB64-3462-FCA4-B24B-BF3DCA458A66}" dt="2024-01-11T14:55:44.761" v="279" actId="20577"/>
        <pc:sldMkLst>
          <pc:docMk/>
          <pc:sldMk cId="2298003718" sldId="384"/>
        </pc:sldMkLst>
      </pc:sldChg>
      <pc:sldChg chg="modSp">
        <pc:chgData name="MOUSSAOUI Amina" userId="S::amina.moussaoui@docaposte.fr::2968924d-d600-4418-8774-44af069404cc" providerId="AD" clId="Web-{255EEB64-3462-FCA4-B24B-BF3DCA458A66}" dt="2024-01-11T14:56:27.199" v="289" actId="1076"/>
        <pc:sldMkLst>
          <pc:docMk/>
          <pc:sldMk cId="2034614048" sldId="386"/>
        </pc:sldMkLst>
      </pc:sldChg>
      <pc:sldChg chg="modSp">
        <pc:chgData name="MOUSSAOUI Amina" userId="S::amina.moussaoui@docaposte.fr::2968924d-d600-4418-8774-44af069404cc" providerId="AD" clId="Web-{255EEB64-3462-FCA4-B24B-BF3DCA458A66}" dt="2024-01-11T15:05:08.440" v="391" actId="20577"/>
        <pc:sldMkLst>
          <pc:docMk/>
          <pc:sldMk cId="2607846718" sldId="389"/>
        </pc:sldMkLst>
      </pc:sldChg>
      <pc:sldChg chg="addSp delSp modSp new ord">
        <pc:chgData name="MOUSSAOUI Amina" userId="S::amina.moussaoui@docaposte.fr::2968924d-d600-4418-8774-44af069404cc" providerId="AD" clId="Web-{255EEB64-3462-FCA4-B24B-BF3DCA458A66}" dt="2024-01-11T15:09:24.772" v="414" actId="20577"/>
        <pc:sldMkLst>
          <pc:docMk/>
          <pc:sldMk cId="567922848" sldId="390"/>
        </pc:sldMkLst>
      </pc:sldChg>
      <pc:sldChg chg="modSp new ord">
        <pc:chgData name="MOUSSAOUI Amina" userId="S::amina.moussaoui@docaposte.fr::2968924d-d600-4418-8774-44af069404cc" providerId="AD" clId="Web-{255EEB64-3462-FCA4-B24B-BF3DCA458A66}" dt="2024-01-11T14:58:47.967" v="355" actId="20577"/>
        <pc:sldMkLst>
          <pc:docMk/>
          <pc:sldMk cId="1449738887" sldId="391"/>
        </pc:sldMkLst>
      </pc:sldChg>
      <pc:sldChg chg="add replId">
        <pc:chgData name="MOUSSAOUI Amina" userId="S::amina.moussaoui@docaposte.fr::2968924d-d600-4418-8774-44af069404cc" providerId="AD" clId="Web-{255EEB64-3462-FCA4-B24B-BF3DCA458A66}" dt="2024-01-11T14:38:56.795" v="201"/>
        <pc:sldMkLst>
          <pc:docMk/>
          <pc:sldMk cId="3615989332" sldId="392"/>
        </pc:sldMkLst>
      </pc:sldChg>
      <pc:sldChg chg="modSp add ord replId">
        <pc:chgData name="MOUSSAOUI Amina" userId="S::amina.moussaoui@docaposte.fr::2968924d-d600-4418-8774-44af069404cc" providerId="AD" clId="Web-{255EEB64-3462-FCA4-B24B-BF3DCA458A66}" dt="2024-01-11T14:57:19.262" v="329" actId="20577"/>
        <pc:sldMkLst>
          <pc:docMk/>
          <pc:sldMk cId="213063179" sldId="393"/>
        </pc:sldMkLst>
      </pc:sldChg>
    </pc:docChg>
  </pc:docChgLst>
  <pc:docChgLst>
    <pc:chgData name="REKIK Fadwa" userId="82d8ea8e-6c8b-4fa1-9953-a41042c46f9c" providerId="ADAL" clId="{100E2A96-36A2-44AA-A0FE-848FA91ABB44}"/>
    <pc:docChg chg="custSel modSld">
      <pc:chgData name="REKIK Fadwa" userId="82d8ea8e-6c8b-4fa1-9953-a41042c46f9c" providerId="ADAL" clId="{100E2A96-36A2-44AA-A0FE-848FA91ABB44}" dt="2023-09-12T13:47:47.271" v="20" actId="20577"/>
      <pc:docMkLst>
        <pc:docMk/>
      </pc:docMkLst>
      <pc:sldChg chg="modSp mod">
        <pc:chgData name="REKIK Fadwa" userId="82d8ea8e-6c8b-4fa1-9953-a41042c46f9c" providerId="ADAL" clId="{100E2A96-36A2-44AA-A0FE-848FA91ABB44}" dt="2023-09-12T13:47:47.271" v="20" actId="20577"/>
        <pc:sldMkLst>
          <pc:docMk/>
          <pc:sldMk cId="1120726832" sldId="346"/>
        </pc:sldMkLst>
      </pc:sldChg>
    </pc:docChg>
  </pc:docChgLst>
  <pc:docChgLst>
    <pc:chgData name="MOUSSAOUI Amina" userId="S::amina.moussaoui@docaposte.fr::2968924d-d600-4418-8774-44af069404cc" providerId="AD" clId="Web-{8600647C-7367-7592-1FE7-29EA229E22E7}"/>
    <pc:docChg chg="modSld">
      <pc:chgData name="MOUSSAOUI Amina" userId="S::amina.moussaoui@docaposte.fr::2968924d-d600-4418-8774-44af069404cc" providerId="AD" clId="Web-{8600647C-7367-7592-1FE7-29EA229E22E7}" dt="2024-01-11T17:11:29.278" v="58"/>
      <pc:docMkLst>
        <pc:docMk/>
      </pc:docMkLst>
      <pc:sldChg chg="addSp delSp modSp">
        <pc:chgData name="MOUSSAOUI Amina" userId="S::amina.moussaoui@docaposte.fr::2968924d-d600-4418-8774-44af069404cc" providerId="AD" clId="Web-{8600647C-7367-7592-1FE7-29EA229E22E7}" dt="2024-01-11T17:10:49.042" v="16" actId="1076"/>
        <pc:sldMkLst>
          <pc:docMk/>
          <pc:sldMk cId="843035442" sldId="368"/>
        </pc:sldMkLst>
      </pc:sldChg>
      <pc:sldChg chg="modSp">
        <pc:chgData name="MOUSSAOUI Amina" userId="S::amina.moussaoui@docaposte.fr::2968924d-d600-4418-8774-44af069404cc" providerId="AD" clId="Web-{8600647C-7367-7592-1FE7-29EA229E22E7}" dt="2024-01-11T17:10:42.807" v="13" actId="1076"/>
        <pc:sldMkLst>
          <pc:docMk/>
          <pc:sldMk cId="61330300" sldId="379"/>
        </pc:sldMkLst>
      </pc:sldChg>
      <pc:sldChg chg="delSp modSp">
        <pc:chgData name="MOUSSAOUI Amina" userId="S::amina.moussaoui@docaposte.fr::2968924d-d600-4418-8774-44af069404cc" providerId="AD" clId="Web-{8600647C-7367-7592-1FE7-29EA229E22E7}" dt="2024-01-11T17:11:29.278" v="58"/>
        <pc:sldMkLst>
          <pc:docMk/>
          <pc:sldMk cId="2607846718" sldId="389"/>
        </pc:sldMkLst>
      </pc:sldChg>
    </pc:docChg>
  </pc:docChgLst>
  <pc:docChgLst>
    <pc:chgData name="MOUSSAOUI Amina" userId="S::amina.moussaoui@docaposte.fr::2968924d-d600-4418-8774-44af069404cc" providerId="AD" clId="Web-{560FF8F3-5FF1-9A11-A122-CC6F044BEB8F}"/>
    <pc:docChg chg="modSld">
      <pc:chgData name="MOUSSAOUI Amina" userId="S::amina.moussaoui@docaposte.fr::2968924d-d600-4418-8774-44af069404cc" providerId="AD" clId="Web-{560FF8F3-5FF1-9A11-A122-CC6F044BEB8F}" dt="2024-01-12T10:15:17.129" v="2" actId="14100"/>
      <pc:docMkLst>
        <pc:docMk/>
      </pc:docMkLst>
      <pc:sldChg chg="modSp">
        <pc:chgData name="MOUSSAOUI Amina" userId="S::amina.moussaoui@docaposte.fr::2968924d-d600-4418-8774-44af069404cc" providerId="AD" clId="Web-{560FF8F3-5FF1-9A11-A122-CC6F044BEB8F}" dt="2024-01-12T10:15:17.129" v="2" actId="14100"/>
        <pc:sldMkLst>
          <pc:docMk/>
          <pc:sldMk cId="2934409537" sldId="3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6E69F-444A-48E0-B71B-C9296DD4196C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320AF-E7EC-4F97-A14A-58BC2E9BE8E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497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258F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altLang="en-US"/>
              <a:t>Users must give explicit consent, even if the data will be anonymized at a later stage. This guarantees transparency, as users will understand how their data will be processed and shared.</a:t>
            </a:r>
          </a:p>
          <a:p>
            <a:pPr lvl="0" fontAlgn="base">
              <a:buClr>
                <a:srgbClr val="DB258F"/>
              </a:buClr>
              <a:buFont typeface="Wingdings" panose="05000000000000000000" pitchFamily="2" charset="2"/>
              <a:buNone/>
              <a:tabLst/>
            </a:pPr>
            <a:endParaRPr lang="en-US" altLang="en-US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258F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altLang="en-US"/>
              <a:t>This two-step process—consent followed by anonymization—ensures both transparency and privacy. While the data will not contain identifiable personal information, </a:t>
            </a:r>
            <a:r>
              <a:rPr lang="en-US" altLang="en-US" err="1"/>
              <a:t>DataU</a:t>
            </a:r>
            <a:r>
              <a:rPr lang="en-US" altLang="en-US"/>
              <a:t> ensures that users are aware of the collection, the anonymization process, and the purpose for which their data is being 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320AF-E7EC-4F97-A14A-58BC2E9BE8E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773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7741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347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C0F9DF13-A7CF-A30F-CEEC-187C45004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>
            <a:extLst>
              <a:ext uri="{FF2B5EF4-FFF2-40B4-BE49-F238E27FC236}">
                <a16:creationId xmlns:a16="http://schemas.microsoft.com/office/drawing/2014/main" id="{580A4CE2-FED5-EFD0-34F5-652491F31C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>
            <a:extLst>
              <a:ext uri="{FF2B5EF4-FFF2-40B4-BE49-F238E27FC236}">
                <a16:creationId xmlns:a16="http://schemas.microsoft.com/office/drawing/2014/main" id="{F3E48E14-B4C2-8659-310B-2C30F7CDEC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3163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0000"/>
                </a:solidFill>
              </a:rPr>
              <a:t>Before uploading your data to the datalake</a:t>
            </a:r>
            <a:r>
              <a:rPr lang="en-US">
                <a:solidFill>
                  <a:srgbClr val="000000"/>
                </a:solidFill>
              </a:rPr>
              <a:t> you need to follow these privacy Guidelines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320AF-E7EC-4F97-A14A-58BC2E9BE8E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379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unica4.eu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35AA1-0B49-503E-519D-378C32185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94AF83-FE0F-B1B8-CEA3-7A28689A9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A6935-1B63-B5D7-A0EB-2DCA8527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C07F1-5A6F-F911-9E6D-544B409E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894A-8C63-C70F-C922-917606102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33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8273-3C3F-E4A8-74E2-816501EEE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B24AA-4958-8486-394B-FE7337EF9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FA6D0-CB70-BE06-D38F-61F5168A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C5377-16A6-2726-2A54-22031F935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9022D-2F73-D1F8-6D55-95A8B14D8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04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310CA3-B0A3-2320-F7AC-D20774E25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DFABA-29F8-35D8-C166-54B880B24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14C1B-414F-0D0A-DC50-10BFE9532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426F4-3382-697B-B0B4-80B84568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C5FD5-613F-9FE1-D6E7-E1678529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78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DITY">
  <p:cSld name="FOODITY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5" descr="A picture containing plant, close, day, vegetab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3087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5"/>
          <p:cNvSpPr/>
          <p:nvPr/>
        </p:nvSpPr>
        <p:spPr>
          <a:xfrm>
            <a:off x="0" y="1"/>
            <a:ext cx="18304328" cy="10308770"/>
          </a:xfrm>
          <a:prstGeom prst="rect">
            <a:avLst/>
          </a:prstGeom>
          <a:gradFill>
            <a:gsLst>
              <a:gs pos="0">
                <a:srgbClr val="670F40">
                  <a:alpha val="80000"/>
                </a:srgbClr>
              </a:gs>
              <a:gs pos="51000">
                <a:srgbClr val="670F40">
                  <a:alpha val="80000"/>
                </a:srgbClr>
              </a:gs>
              <a:gs pos="100000">
                <a:srgbClr val="C8CA2B"/>
              </a:gs>
            </a:gsLst>
            <a:lin ang="2700000" scaled="0"/>
          </a:gra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" name="Google Shape;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2922" y="8573918"/>
            <a:ext cx="3846284" cy="806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5"/>
          <p:cNvSpPr/>
          <p:nvPr/>
        </p:nvSpPr>
        <p:spPr>
          <a:xfrm>
            <a:off x="-16326" y="-20901"/>
            <a:ext cx="6433084" cy="10333302"/>
          </a:xfrm>
          <a:custGeom>
            <a:avLst/>
            <a:gdLst/>
            <a:ahLst/>
            <a:cxnLst/>
            <a:rect l="l" t="t" r="r" b="b"/>
            <a:pathLst>
              <a:path w="3216541" h="5166651" extrusionOk="0">
                <a:moveTo>
                  <a:pt x="0" y="0"/>
                </a:moveTo>
                <a:lnTo>
                  <a:pt x="2088966" y="0"/>
                </a:lnTo>
                <a:lnTo>
                  <a:pt x="2308563" y="221942"/>
                </a:lnTo>
                <a:cubicBezTo>
                  <a:pt x="2869558" y="845784"/>
                  <a:pt x="3216541" y="1707614"/>
                  <a:pt x="3216541" y="2659565"/>
                </a:cubicBezTo>
                <a:cubicBezTo>
                  <a:pt x="3216541" y="3611516"/>
                  <a:pt x="2869558" y="4473346"/>
                  <a:pt x="2308563" y="5097188"/>
                </a:cubicBezTo>
                <a:lnTo>
                  <a:pt x="2239834" y="5166651"/>
                </a:lnTo>
                <a:lnTo>
                  <a:pt x="0" y="516665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992888" y="6846524"/>
            <a:ext cx="10358192" cy="80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14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ctrTitle"/>
          </p:nvPr>
        </p:nvSpPr>
        <p:spPr>
          <a:xfrm>
            <a:off x="6992922" y="2942480"/>
            <a:ext cx="10358196" cy="132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ubTitle" idx="2"/>
          </p:nvPr>
        </p:nvSpPr>
        <p:spPr>
          <a:xfrm>
            <a:off x="6992887" y="4114799"/>
            <a:ext cx="10358194" cy="2476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400" b="0" i="0" u="none" strike="noStrike" cap="none">
                <a:solidFill>
                  <a:srgbClr val="FF63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" name="Google Shape;14;p15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531" y="2606396"/>
            <a:ext cx="5070826" cy="5074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88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(light)">
  <p:cSld name="Caption (light)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1109998" y="730255"/>
            <a:ext cx="16068004" cy="84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78056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1109998" y="2626324"/>
            <a:ext cx="16068004" cy="681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680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Arial"/>
              <a:buChar char="•"/>
              <a:defRPr sz="3200" b="0" i="0" u="none" strike="noStrike" cap="none">
                <a:solidFill>
                  <a:srgbClr val="78056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828800" marR="0" lvl="1" indent="-680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Arial"/>
              <a:buChar char="•"/>
              <a:defRPr sz="3200" b="0" i="0" u="none" strike="noStrike" cap="none">
                <a:solidFill>
                  <a:srgbClr val="78056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2743200" marR="0" lvl="2" indent="-680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Arial"/>
              <a:buChar char="•"/>
              <a:defRPr sz="3200" b="0" i="0" u="none" strike="noStrike" cap="none">
                <a:solidFill>
                  <a:srgbClr val="78056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3657600" marR="0" lvl="3" indent="-680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Arial"/>
              <a:buChar char="•"/>
              <a:defRPr sz="3200" b="0" i="0" u="none" strike="noStrike" cap="none">
                <a:solidFill>
                  <a:srgbClr val="78056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4572000" marR="0" lvl="4" indent="-680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2"/>
          </p:nvPr>
        </p:nvSpPr>
        <p:spPr>
          <a:xfrm>
            <a:off x="1109998" y="1591667"/>
            <a:ext cx="16068004" cy="84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1" i="0" u="none" strike="noStrike" cap="none">
                <a:solidFill>
                  <a:srgbClr val="FF63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6" name="Google Shape;36;p21" descr="Logotip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01873" y="8769432"/>
            <a:ext cx="1352258" cy="1353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743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gradFill>
          <a:gsLst>
            <a:gs pos="0">
              <a:srgbClr val="660E40"/>
            </a:gs>
            <a:gs pos="51000">
              <a:srgbClr val="660E40"/>
            </a:gs>
            <a:gs pos="100000">
              <a:srgbClr val="C8CA2B"/>
            </a:gs>
          </a:gsLst>
          <a:lin ang="2700000" scaled="0"/>
        </a:gra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5"/>
          <p:cNvSpPr/>
          <p:nvPr/>
        </p:nvSpPr>
        <p:spPr>
          <a:xfrm>
            <a:off x="-16326" y="-24529"/>
            <a:ext cx="6433084" cy="10333302"/>
          </a:xfrm>
          <a:custGeom>
            <a:avLst/>
            <a:gdLst/>
            <a:ahLst/>
            <a:cxnLst/>
            <a:rect l="l" t="t" r="r" b="b"/>
            <a:pathLst>
              <a:path w="3216541" h="5166651" extrusionOk="0">
                <a:moveTo>
                  <a:pt x="0" y="0"/>
                </a:moveTo>
                <a:lnTo>
                  <a:pt x="2088966" y="0"/>
                </a:lnTo>
                <a:lnTo>
                  <a:pt x="2308563" y="221942"/>
                </a:lnTo>
                <a:cubicBezTo>
                  <a:pt x="2869558" y="845784"/>
                  <a:pt x="3216541" y="1707614"/>
                  <a:pt x="3216541" y="2659565"/>
                </a:cubicBezTo>
                <a:cubicBezTo>
                  <a:pt x="3216541" y="3611516"/>
                  <a:pt x="2869558" y="4473346"/>
                  <a:pt x="2308563" y="5097188"/>
                </a:cubicBezTo>
                <a:lnTo>
                  <a:pt x="2239834" y="5166651"/>
                </a:lnTo>
                <a:lnTo>
                  <a:pt x="0" y="51666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1" name="Google Shape;71;p45"/>
          <p:cNvSpPr txBox="1">
            <a:spLocks noGrp="1"/>
          </p:cNvSpPr>
          <p:nvPr>
            <p:ph type="subTitle" idx="1"/>
          </p:nvPr>
        </p:nvSpPr>
        <p:spPr>
          <a:xfrm>
            <a:off x="12125976" y="4434204"/>
            <a:ext cx="4878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body" idx="2"/>
          </p:nvPr>
        </p:nvSpPr>
        <p:spPr>
          <a:xfrm>
            <a:off x="6992886" y="4434202"/>
            <a:ext cx="4878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8288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45">
            <a:hlinkClick r:id="rId2"/>
          </p:cNvPr>
          <p:cNvSpPr txBox="1"/>
          <p:nvPr/>
        </p:nvSpPr>
        <p:spPr>
          <a:xfrm>
            <a:off x="6883966" y="7470892"/>
            <a:ext cx="3081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Keep in touch!</a:t>
            </a:r>
            <a:endParaRPr sz="3600"/>
          </a:p>
        </p:txBody>
      </p:sp>
      <p:sp>
        <p:nvSpPr>
          <p:cNvPr id="74" name="Google Shape;74;p45"/>
          <p:cNvSpPr/>
          <p:nvPr/>
        </p:nvSpPr>
        <p:spPr>
          <a:xfrm>
            <a:off x="6992889" y="2615859"/>
            <a:ext cx="9466310" cy="167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Thanks!</a:t>
            </a:r>
            <a:endParaRPr sz="8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" name="Google Shape;7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2922" y="8573918"/>
            <a:ext cx="3846284" cy="806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45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531" y="2606396"/>
            <a:ext cx="5070826" cy="5074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284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hanks">
  <p:cSld name="1_Thanks">
    <p:bg>
      <p:bgPr>
        <a:gradFill>
          <a:gsLst>
            <a:gs pos="0">
              <a:srgbClr val="660E40"/>
            </a:gs>
            <a:gs pos="51000">
              <a:srgbClr val="660E40"/>
            </a:gs>
            <a:gs pos="100000">
              <a:srgbClr val="C8CA2B"/>
            </a:gs>
          </a:gsLst>
          <a:lin ang="2700000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/>
          <p:nvPr/>
        </p:nvSpPr>
        <p:spPr>
          <a:xfrm>
            <a:off x="-16326" y="-24529"/>
            <a:ext cx="6433084" cy="10333302"/>
          </a:xfrm>
          <a:custGeom>
            <a:avLst/>
            <a:gdLst/>
            <a:ahLst/>
            <a:cxnLst/>
            <a:rect l="l" t="t" r="r" b="b"/>
            <a:pathLst>
              <a:path w="3216541" h="5166651" extrusionOk="0">
                <a:moveTo>
                  <a:pt x="0" y="0"/>
                </a:moveTo>
                <a:lnTo>
                  <a:pt x="2088966" y="0"/>
                </a:lnTo>
                <a:lnTo>
                  <a:pt x="2308563" y="221942"/>
                </a:lnTo>
                <a:cubicBezTo>
                  <a:pt x="2869558" y="845784"/>
                  <a:pt x="3216541" y="1707614"/>
                  <a:pt x="3216541" y="2659565"/>
                </a:cubicBezTo>
                <a:cubicBezTo>
                  <a:pt x="3216541" y="3611516"/>
                  <a:pt x="2869558" y="4473346"/>
                  <a:pt x="2308563" y="5097188"/>
                </a:cubicBezTo>
                <a:lnTo>
                  <a:pt x="2239834" y="5166651"/>
                </a:lnTo>
                <a:lnTo>
                  <a:pt x="0" y="51666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5" name="Google Shape;25;p18" descr="Logotip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8531" y="2606396"/>
            <a:ext cx="5070826" cy="5074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708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">
  <p:cSld name="Highlight">
    <p:bg>
      <p:bgPr>
        <a:gradFill>
          <a:gsLst>
            <a:gs pos="0">
              <a:srgbClr val="660E40"/>
            </a:gs>
            <a:gs pos="51000">
              <a:srgbClr val="660E40"/>
            </a:gs>
            <a:gs pos="100000">
              <a:srgbClr val="F3813E"/>
            </a:gs>
          </a:gsLst>
          <a:lin ang="2700000" scaled="0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3"/>
          <p:cNvSpPr txBox="1">
            <a:spLocks noGrp="1"/>
          </p:cNvSpPr>
          <p:nvPr>
            <p:ph type="ctrTitle"/>
          </p:nvPr>
        </p:nvSpPr>
        <p:spPr>
          <a:xfrm>
            <a:off x="4552951" y="3447561"/>
            <a:ext cx="9182098" cy="3391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43"/>
          <p:cNvSpPr/>
          <p:nvPr/>
        </p:nvSpPr>
        <p:spPr>
          <a:xfrm flipH="1">
            <a:off x="13785579" y="6394028"/>
            <a:ext cx="4502422" cy="3892972"/>
          </a:xfrm>
          <a:custGeom>
            <a:avLst/>
            <a:gdLst/>
            <a:ahLst/>
            <a:cxnLst/>
            <a:rect l="l" t="t" r="r" b="b"/>
            <a:pathLst>
              <a:path w="2251211" h="1946486" extrusionOk="0">
                <a:moveTo>
                  <a:pt x="0" y="0"/>
                </a:moveTo>
                <a:lnTo>
                  <a:pt x="6974" y="12389"/>
                </a:lnTo>
                <a:cubicBezTo>
                  <a:pt x="451671" y="748827"/>
                  <a:pt x="1169703" y="1384568"/>
                  <a:pt x="2071987" y="1857215"/>
                </a:cubicBezTo>
                <a:lnTo>
                  <a:pt x="2251211" y="1946486"/>
                </a:lnTo>
                <a:lnTo>
                  <a:pt x="0" y="194648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2" name="Google Shape;62;p43"/>
          <p:cNvSpPr/>
          <p:nvPr/>
        </p:nvSpPr>
        <p:spPr>
          <a:xfrm rot="10800000" flipH="1">
            <a:off x="0" y="0"/>
            <a:ext cx="4502424" cy="3888624"/>
          </a:xfrm>
          <a:custGeom>
            <a:avLst/>
            <a:gdLst/>
            <a:ahLst/>
            <a:cxnLst/>
            <a:rect l="l" t="t" r="r" b="b"/>
            <a:pathLst>
              <a:path w="2251211" h="1946486" extrusionOk="0">
                <a:moveTo>
                  <a:pt x="0" y="0"/>
                </a:moveTo>
                <a:lnTo>
                  <a:pt x="6974" y="12389"/>
                </a:lnTo>
                <a:cubicBezTo>
                  <a:pt x="451671" y="748827"/>
                  <a:pt x="1169703" y="1384568"/>
                  <a:pt x="2071987" y="1857215"/>
                </a:cubicBezTo>
                <a:lnTo>
                  <a:pt x="2251211" y="1946486"/>
                </a:lnTo>
                <a:lnTo>
                  <a:pt x="0" y="194648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3" name="Google Shape;63;p43" descr="Logotip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01873" y="8769432"/>
            <a:ext cx="1352258" cy="1353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17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829F5-48A8-2ACB-DDB4-4F05BD18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EC40D-0BB5-F03C-7DA3-60D213F00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52145-59E0-16D1-BECD-527C8B19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D2DD8-3DDD-9BD9-0DD0-BCB5D817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47307-392A-1330-5CF5-B67608C8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22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9456C-9D97-6022-D19B-11A85929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5EA9E-169F-DBF8-D35F-F98AFA4F2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869EC-7729-F6FB-02A8-322138FC8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9513-9B8B-8E9E-5350-5A128E8C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18934-7441-C533-D5CB-1F51080B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265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427F-0036-D1C4-53D3-D0D64DAD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C1631-253D-29DB-311C-8B7848997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70926-9478-B1DD-E77D-B3AABF885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5C83E-B76D-877C-6140-6F3783F3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8B9DB-DAA4-BFCE-A658-7B549325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F1524-17E4-9300-6888-119D134E3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79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20B2-FB62-2414-081F-1D9A2BF7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8CCA0-C4DE-4487-7E80-A62282066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00545-475C-6A57-E894-BCB20F25F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4BA2C-65EE-4F7F-2E08-F70B65AB2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A2EFB7-9C85-C95C-C066-E5EFB6C83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9A49D-4A2D-BCFB-4990-6B7ADEE0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99A06-C2DD-68C7-8B10-C48810A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DFD96-2BAB-6C3C-48EA-134DF7FD1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99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0D399-431C-A4EB-5AEC-883A09FA3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ABBE3-E0F6-C973-0FFB-14C4789B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3F5B7-9D32-17DC-CC7D-E521F888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C6D00-0110-71F4-FE2C-26353A380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772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8D589-8F33-8D0C-1DAC-318B5649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FC29E-ECFD-4D63-4770-C62F553C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7F53C-CFE3-2E16-1915-DF4562B3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762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F1689-E5F5-0B15-A366-F83DE4CD5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FA1E9-046B-C5A0-E432-09ABF726B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63207-C571-52F4-B171-CAC761B18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63593-8335-1969-5A19-996060E7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6D480-C6A5-D466-4DCF-9EEC095E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F9161-5EFB-BC9B-F777-705C038B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51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62E42-74AD-765F-4077-0CDE352C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2B4356-EC0A-3C84-CBBA-F03D4F2AB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C6EDE-3475-16CF-C18E-8418B6145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B1E98-ED0F-319B-D804-D7D89AC4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1A2CA-58D3-2AB0-24BC-9DBFE39B2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E8B19-B9E6-1797-CE33-B99ABD8D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08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D137C0-7F0D-604B-1282-F1A01251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95A1B-0206-2996-2874-235F61F54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8B6E0-F458-5F33-4DE8-EE1DC9D9A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28238-2756-4061-89A3-008EB2D394F5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7213A-4474-B191-B657-676C3CBDF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4161F-14DB-BB18-062C-ECEE9C584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14C6A-6C0B-4B36-B672-D5CCDB6C6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90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linkedin.com/company/foodity-eu/" TargetMode="External"/><Relationship Id="rId5" Type="http://schemas.openxmlformats.org/officeDocument/2006/relationships/hyperlink" Target="https://twitter.com/FOODITY_EU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 txBox="1">
            <a:spLocks noGrp="1"/>
          </p:cNvSpPr>
          <p:nvPr>
            <p:ph type="body" idx="1"/>
          </p:nvPr>
        </p:nvSpPr>
        <p:spPr>
          <a:xfrm>
            <a:off x="13217418" y="7925895"/>
            <a:ext cx="4147433" cy="1793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ctr" anchorCtr="0">
            <a:normAutofit fontScale="85000" lnSpcReduction="20000"/>
          </a:bodyPr>
          <a:lstStyle/>
          <a:p>
            <a:pPr marL="0" indent="0"/>
            <a:r>
              <a:rPr lang="en-US" noProof="0"/>
              <a:t>Fadwa REKIK</a:t>
            </a:r>
          </a:p>
          <a:p>
            <a:pPr marL="0" indent="0"/>
            <a:r>
              <a:rPr lang="en-US" noProof="0"/>
              <a:t>Amina MOUSSAOUI</a:t>
            </a:r>
          </a:p>
          <a:p>
            <a:pPr marL="0" indent="0"/>
            <a:r>
              <a:rPr lang="en-US" noProof="0"/>
              <a:t>Alessandra BAGNATO</a:t>
            </a:r>
          </a:p>
          <a:p>
            <a:pPr marL="0" indent="0"/>
            <a:r>
              <a:rPr lang="en-US" altLang="fr-FR" noProof="0"/>
              <a:t>Laurent GONCALVES</a:t>
            </a:r>
          </a:p>
          <a:p>
            <a:pPr marL="0" indent="0"/>
            <a:r>
              <a:rPr lang="en-US" noProof="0"/>
              <a:t> </a:t>
            </a:r>
          </a:p>
        </p:txBody>
      </p:sp>
      <p:sp>
        <p:nvSpPr>
          <p:cNvPr id="83" name="Google Shape;83;p1"/>
          <p:cNvSpPr txBox="1">
            <a:spLocks noGrp="1"/>
          </p:cNvSpPr>
          <p:nvPr>
            <p:ph type="ctrTitle"/>
          </p:nvPr>
        </p:nvSpPr>
        <p:spPr>
          <a:xfrm>
            <a:off x="7061778" y="2088673"/>
            <a:ext cx="10785098" cy="43546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ctr" anchorCtr="0">
            <a:noAutofit/>
          </a:bodyPr>
          <a:lstStyle/>
          <a:p>
            <a:pPr algn="ctr"/>
            <a:r>
              <a:rPr lang="en-US" dirty="0"/>
              <a:t>The FOODITY Data Lake</a:t>
            </a:r>
            <a:br>
              <a:rPr lang="en-US" dirty="0"/>
            </a:br>
            <a:r>
              <a:rPr lang="en-US" sz="4800" dirty="0"/>
              <a:t>20-11-2024</a:t>
            </a:r>
            <a:endParaRPr lang="fr-FR" sz="4800" dirty="0"/>
          </a:p>
        </p:txBody>
      </p:sp>
      <p:sp>
        <p:nvSpPr>
          <p:cNvPr id="84" name="Google Shape;84;p1"/>
          <p:cNvSpPr txBox="1">
            <a:spLocks noGrp="1"/>
          </p:cNvSpPr>
          <p:nvPr>
            <p:ph type="subTitle" idx="2"/>
          </p:nvPr>
        </p:nvSpPr>
        <p:spPr>
          <a:xfrm>
            <a:off x="13121020" y="6703761"/>
            <a:ext cx="3692987" cy="9479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t" anchorCtr="0">
            <a:normAutofit fontScale="92500" lnSpcReduction="20000"/>
          </a:bodyPr>
          <a:lstStyle/>
          <a:p>
            <a:pPr marL="0" indent="0"/>
            <a:r>
              <a:rPr lang="en-US" b="1" err="1">
                <a:solidFill>
                  <a:srgbClr val="FFBACB"/>
                </a:solidFill>
              </a:rPr>
              <a:t>Softeam</a:t>
            </a:r>
            <a:endParaRPr lang="en-US" b="1" noProof="0" err="1">
              <a:solidFill>
                <a:srgbClr val="FFBACB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ctrTitle"/>
          </p:nvPr>
        </p:nvSpPr>
        <p:spPr>
          <a:xfrm>
            <a:off x="3812349" y="2786549"/>
            <a:ext cx="11465870" cy="50126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ctr" anchorCtr="0">
            <a:noAutofit/>
          </a:bodyPr>
          <a:lstStyle/>
          <a:p>
            <a:r>
              <a:rPr lang="fr-FR"/>
              <a:t>D</a:t>
            </a:r>
            <a:r>
              <a:rPr lang="en-US"/>
              <a:t>emo </a:t>
            </a:r>
            <a:br>
              <a:rPr lang="en-US"/>
            </a:br>
            <a:r>
              <a:rPr lang="en-US"/>
              <a:t>How to upload data to the Datalake?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4614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UploadFinal">
            <a:hlinkClick r:id="" action="ppaction://media"/>
            <a:extLst>
              <a:ext uri="{FF2B5EF4-FFF2-40B4-BE49-F238E27FC236}">
                <a16:creationId xmlns:a16="http://schemas.microsoft.com/office/drawing/2014/main" id="{AE807A09-93DA-6963-1349-148D17002D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" y="265747"/>
            <a:ext cx="17343120" cy="97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0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ctrTitle"/>
          </p:nvPr>
        </p:nvSpPr>
        <p:spPr>
          <a:xfrm>
            <a:off x="3812349" y="2786549"/>
            <a:ext cx="11465870" cy="50126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ctr" anchorCtr="0">
            <a:noAutofit/>
          </a:bodyPr>
          <a:lstStyle/>
          <a:p>
            <a:r>
              <a:rPr lang="fr-FR" dirty="0"/>
              <a:t>D</a:t>
            </a:r>
            <a:r>
              <a:rPr lang="en-US" dirty="0"/>
              <a:t>emo </a:t>
            </a:r>
            <a:br>
              <a:rPr lang="en-US" dirty="0"/>
            </a:br>
            <a:r>
              <a:rPr lang="en-US" dirty="0"/>
              <a:t>FOODITY Data Lake/ Dashboards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2456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8C79B-BB05-59EF-C815-30E766785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Demo_Dashboard">
            <a:hlinkClick r:id="" action="ppaction://media"/>
            <a:extLst>
              <a:ext uri="{FF2B5EF4-FFF2-40B4-BE49-F238E27FC236}">
                <a16:creationId xmlns:a16="http://schemas.microsoft.com/office/drawing/2014/main" id="{C2654DE9-FD7F-B51A-5215-39C89749DF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666" y="0"/>
            <a:ext cx="18307665" cy="1029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1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subTitle" idx="1"/>
          </p:nvPr>
        </p:nvSpPr>
        <p:spPr>
          <a:xfrm>
            <a:off x="12125976" y="4434204"/>
            <a:ext cx="4878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t" anchorCtr="0">
            <a:normAutofit/>
          </a:bodyPr>
          <a:lstStyle/>
          <a:p>
            <a:pPr marL="0" indent="0"/>
            <a:endParaRPr/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2"/>
          </p:nvPr>
        </p:nvSpPr>
        <p:spPr>
          <a:xfrm>
            <a:off x="6992886" y="4434202"/>
            <a:ext cx="4878600" cy="68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t" anchorCtr="0">
            <a:normAutofit/>
          </a:bodyPr>
          <a:lstStyle/>
          <a:p>
            <a:pPr marL="0" indent="0"/>
            <a:endParaRPr/>
          </a:p>
        </p:txBody>
      </p:sp>
      <p:pic>
        <p:nvPicPr>
          <p:cNvPr id="164" name="Google Shape;164;p11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10539496" y="5816480"/>
            <a:ext cx="502184" cy="50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1"/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6992900" y="5869940"/>
            <a:ext cx="502184" cy="50218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1"/>
          <p:cNvSpPr txBox="1"/>
          <p:nvPr/>
        </p:nvSpPr>
        <p:spPr>
          <a:xfrm>
            <a:off x="7495108" y="5834518"/>
            <a:ext cx="2812800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en-US" sz="28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@FOODITY_EU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167" name="Google Shape;167;p11"/>
          <p:cNvSpPr txBox="1"/>
          <p:nvPr/>
        </p:nvSpPr>
        <p:spPr>
          <a:xfrm>
            <a:off x="11041680" y="5852568"/>
            <a:ext cx="42492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en-US" sz="28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/foodity-eu</a:t>
            </a:r>
            <a:endParaRPr sz="2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6E5E6555-1B17-CAEB-0A4B-EF60F7194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>
            <a:extLst>
              <a:ext uri="{FF2B5EF4-FFF2-40B4-BE49-F238E27FC236}">
                <a16:creationId xmlns:a16="http://schemas.microsoft.com/office/drawing/2014/main" id="{D5B0E1A2-68E5-D991-1931-C83C022BDAC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19333" y="3447561"/>
            <a:ext cx="9182098" cy="33918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ctr" anchorCtr="0">
            <a:noAutofit/>
          </a:bodyPr>
          <a:lstStyle/>
          <a:p>
            <a:r>
              <a:rPr lang="fr-FR" dirty="0"/>
              <a:t>D</a:t>
            </a:r>
            <a:r>
              <a:rPr lang="en-US" dirty="0"/>
              <a:t>emo </a:t>
            </a:r>
            <a:br>
              <a:rPr lang="en-US" dirty="0"/>
            </a:br>
            <a:r>
              <a:rPr lang="en-US" dirty="0"/>
              <a:t>Registration and Validation</a:t>
            </a:r>
          </a:p>
        </p:txBody>
      </p:sp>
    </p:spTree>
    <p:extLst>
      <p:ext uri="{BB962C8B-B14F-4D97-AF65-F5344CB8AC3E}">
        <p14:creationId xmlns:p14="http://schemas.microsoft.com/office/powerpoint/2010/main" val="3790276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26C4-115E-5493-F7AD-7B5EFB8C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9DB59-A80E-E6D7-1505-8C5244A1E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9FEEC-0D3F-7159-4B78-4B30C1C2602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DemoRegistration">
            <a:hlinkClick r:id="" action="ppaction://media"/>
            <a:extLst>
              <a:ext uri="{FF2B5EF4-FFF2-40B4-BE49-F238E27FC236}">
                <a16:creationId xmlns:a16="http://schemas.microsoft.com/office/drawing/2014/main" id="{22152358-52CA-F86B-D508-33ED74ECE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775" y="403622"/>
            <a:ext cx="17570450" cy="98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5C90D-7DE8-6873-1BD8-A4CF3768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Anonymisation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D4551-F331-D6CA-B708-37B8BAD35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8292" y="3051740"/>
            <a:ext cx="16068004" cy="6730448"/>
          </a:xfrm>
        </p:spPr>
        <p:txBody>
          <a:bodyPr>
            <a:normAutofit fontScale="92500" lnSpcReduction="20000"/>
          </a:bodyPr>
          <a:lstStyle/>
          <a:p>
            <a:pPr marL="233680" indent="0">
              <a:buNone/>
            </a:pPr>
            <a:endParaRPr lang="en-US"/>
          </a:p>
          <a:p>
            <a:r>
              <a:rPr lang="en-US" b="1"/>
              <a:t>1. User Identification:</a:t>
            </a:r>
            <a:r>
              <a:rPr lang="en-US">
                <a:solidFill>
                  <a:srgbClr val="000000"/>
                </a:solidFill>
              </a:rPr>
              <a:t> be sure that there are no identifiers; anonymize user-related information (Exclude phone numbers, email addresses, or any personal contact details)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 b="1"/>
              <a:t>2. Geolocation Information:</a:t>
            </a:r>
            <a:r>
              <a:rPr lang="en-US">
                <a:solidFill>
                  <a:srgbClr val="000000"/>
                </a:solidFill>
              </a:rPr>
              <a:t> Provide only general location information; exclude specific addresses.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 b="1"/>
              <a:t>3. Demographic Information:</a:t>
            </a:r>
            <a:r>
              <a:rPr lang="en-US">
                <a:solidFill>
                  <a:srgbClr val="000000"/>
                </a:solidFill>
              </a:rPr>
              <a:t> Use anonymized demographic categories instead of specific user attributes (e.g</a:t>
            </a:r>
            <a:r>
              <a:rPr lang="en-US" sz="3100">
                <a:solidFill>
                  <a:srgbClr val="000000"/>
                </a:solidFill>
              </a:rPr>
              <a:t>. </a:t>
            </a:r>
            <a:r>
              <a:rPr lang="en-GB" sz="3100">
                <a:solidFill>
                  <a:srgbClr val="000000"/>
                </a:solidFill>
              </a:rPr>
              <a:t>age ranges, such as 18-24, and 25-34 instead of specific age</a:t>
            </a:r>
            <a:r>
              <a:rPr lang="en-US" sz="3100">
                <a:solidFill>
                  <a:srgbClr val="000000"/>
                </a:solidFill>
              </a:rPr>
              <a:t>).</a:t>
            </a:r>
          </a:p>
          <a:p>
            <a:endParaRPr lang="en-US" b="1"/>
          </a:p>
          <a:p>
            <a:r>
              <a:rPr lang="en-US" b="1"/>
              <a:t>4. Meal Plans and Dietary Tracking: </a:t>
            </a:r>
            <a:r>
              <a:rPr lang="en-US">
                <a:solidFill>
                  <a:srgbClr val="000000"/>
                </a:solidFill>
              </a:rPr>
              <a:t>Exclude personally identifiable details related to meal plans, dietary preferences, or weight goals; anonymize or aggregate the information.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 b="1"/>
              <a:t>5. Free-Text Comments: </a:t>
            </a:r>
            <a:r>
              <a:rPr lang="en-US">
                <a:solidFill>
                  <a:srgbClr val="000000"/>
                </a:solidFill>
              </a:rPr>
              <a:t>exclude any free-text comments, open-ended responses, or unstructured text fields.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EF261-8E16-C22B-A2D0-75CC2DC74DF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06586" y="1927843"/>
            <a:ext cx="16068004" cy="841926"/>
          </a:xfr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r>
              <a:rPr lang="fr-FR" sz="4000"/>
              <a:t>Guidelines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2068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/>
          <p:nvPr/>
        </p:nvSpPr>
        <p:spPr>
          <a:xfrm>
            <a:off x="6992889" y="1337265"/>
            <a:ext cx="9466310" cy="167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r>
              <a:rPr lang="en-US" sz="8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Table of contents</a:t>
            </a:r>
            <a:endParaRPr sz="8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6992888" y="3443958"/>
            <a:ext cx="13692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r">
              <a:buClr>
                <a:srgbClr val="000000"/>
              </a:buClr>
              <a:buSzPts val="2700"/>
            </a:pPr>
            <a:r>
              <a:rPr lang="en-US" sz="5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3600"/>
          </a:p>
        </p:txBody>
      </p:sp>
      <p:sp>
        <p:nvSpPr>
          <p:cNvPr id="100" name="Google Shape;100;p3"/>
          <p:cNvSpPr txBox="1"/>
          <p:nvPr/>
        </p:nvSpPr>
        <p:spPr>
          <a:xfrm>
            <a:off x="6992888" y="5105610"/>
            <a:ext cx="13692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r">
              <a:buClr>
                <a:srgbClr val="000000"/>
              </a:buClr>
              <a:buSzPts val="2700"/>
            </a:pPr>
            <a:r>
              <a:rPr lang="en-US" sz="5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5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8362087" y="3661051"/>
            <a:ext cx="6387599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Available services</a:t>
            </a:r>
            <a:endParaRPr sz="2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8362088" y="3202337"/>
            <a:ext cx="63876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Foodity Datalake</a:t>
            </a:r>
            <a:endParaRPr sz="3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6992888" y="6763814"/>
            <a:ext cx="13692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r">
              <a:buClr>
                <a:srgbClr val="000000"/>
              </a:buClr>
              <a:buSzPts val="2700"/>
            </a:pPr>
            <a:r>
              <a:rPr lang="en-US" sz="5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3600"/>
          </a:p>
        </p:txBody>
      </p:sp>
      <p:sp>
        <p:nvSpPr>
          <p:cNvPr id="105" name="Google Shape;105;p3"/>
          <p:cNvSpPr txBox="1"/>
          <p:nvPr/>
        </p:nvSpPr>
        <p:spPr>
          <a:xfrm>
            <a:off x="8278044" y="6472975"/>
            <a:ext cx="8051673" cy="145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SzPts val="1800"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Demo</a:t>
            </a:r>
            <a:endParaRPr lang="en-US" sz="3600"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6992888" y="8332396"/>
            <a:ext cx="13692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r">
              <a:buClr>
                <a:srgbClr val="000000"/>
              </a:buClr>
              <a:buSzPts val="2700"/>
            </a:pPr>
            <a:r>
              <a:rPr lang="en-US" sz="5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5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8357430" y="8216124"/>
            <a:ext cx="63876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Questions</a:t>
            </a:r>
            <a:endParaRPr lang="fr-FR"/>
          </a:p>
        </p:txBody>
      </p:sp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7B86F430-33CA-29FC-B5E2-A5F21559C0A0}"/>
              </a:ext>
            </a:extLst>
          </p:cNvPr>
          <p:cNvSpPr txBox="1"/>
          <p:nvPr/>
        </p:nvSpPr>
        <p:spPr>
          <a:xfrm>
            <a:off x="8360669" y="4668962"/>
            <a:ext cx="8051673" cy="145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3600" b="1">
                <a:solidFill>
                  <a:schemeClr val="bg1"/>
                </a:solidFill>
                <a:latin typeface="Open Sans"/>
                <a:ea typeface="Open Sans"/>
                <a:cs typeface="Calibri"/>
                <a:sym typeface="Open Sans"/>
              </a:rPr>
              <a:t>Responsibilities</a:t>
            </a:r>
            <a:r>
              <a:rPr lang="en-US" sz="3600" b="1">
                <a:solidFill>
                  <a:schemeClr val="bg1"/>
                </a:solidFill>
                <a:latin typeface="Open Sans"/>
                <a:ea typeface="+mn-lt"/>
                <a:cs typeface="+mn-lt"/>
                <a:sym typeface="Open Sans"/>
              </a:rPr>
              <a:t> and GDPR Compliance</a:t>
            </a:r>
            <a:endParaRPr lang="en-US" sz="3600">
              <a:solidFill>
                <a:schemeClr val="bg1"/>
              </a:solidFill>
              <a:latin typeface="Open Sans"/>
              <a:ea typeface="+mn-lt"/>
              <a:cs typeface="+mn-lt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2FB403-D210-21EA-15F6-0B479EB6AC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Foodity Datalake</a:t>
            </a:r>
            <a:br>
              <a:rPr lang="fr-FR"/>
            </a:br>
            <a:r>
              <a:rPr lang="fr-FR" sz="3200" err="1"/>
              <a:t>Where</a:t>
            </a:r>
            <a:r>
              <a:rPr lang="fr-FR" sz="3200"/>
              <a:t> data </a:t>
            </a:r>
            <a:r>
              <a:rPr lang="fr-FR" sz="3200" err="1"/>
              <a:t>meets</a:t>
            </a:r>
            <a:r>
              <a:rPr lang="fr-FR" sz="3200"/>
              <a:t> </a:t>
            </a:r>
            <a:r>
              <a:rPr lang="fr-FR" sz="3200" err="1"/>
              <a:t>delight</a:t>
            </a:r>
            <a:r>
              <a:rPr lang="fr-FR" sz="32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973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AB0F59-A97D-7A31-A1C7-E1EFCAA24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What</a:t>
            </a:r>
            <a:r>
              <a:rPr lang="fr-FR"/>
              <a:t> </a:t>
            </a:r>
            <a:r>
              <a:rPr lang="fr-FR" err="1"/>
              <a:t>is</a:t>
            </a:r>
            <a:r>
              <a:rPr lang="fr-FR"/>
              <a:t> Foodity Datalake?</a:t>
            </a:r>
            <a:br>
              <a:rPr lang="fr-FR"/>
            </a:br>
            <a:br>
              <a:rPr lang="fr-FR"/>
            </a:br>
            <a:r>
              <a:rPr lang="fr-FR" sz="3200" b="0"/>
              <a:t>A platform </a:t>
            </a:r>
            <a:r>
              <a:rPr lang="fr-FR" sz="3200" b="0" err="1"/>
              <a:t>dedicated</a:t>
            </a:r>
            <a:r>
              <a:rPr lang="fr-FR" sz="3200" b="0"/>
              <a:t> to sharing and </a:t>
            </a:r>
            <a:r>
              <a:rPr lang="fr-FR" sz="3200" b="0" err="1"/>
              <a:t>publishing</a:t>
            </a:r>
            <a:r>
              <a:rPr lang="fr-FR" sz="3200" b="0"/>
              <a:t> </a:t>
            </a:r>
            <a:r>
              <a:rPr lang="fr-FR" sz="3200" b="0" err="1"/>
              <a:t>datasets</a:t>
            </a:r>
            <a:r>
              <a:rPr lang="fr-FR" sz="3200" b="0"/>
              <a:t> </a:t>
            </a:r>
            <a:r>
              <a:rPr lang="fr-FR" sz="3200" b="0" err="1"/>
              <a:t>related</a:t>
            </a:r>
            <a:r>
              <a:rPr lang="fr-FR" sz="3200" b="0"/>
              <a:t> to </a:t>
            </a:r>
            <a:r>
              <a:rPr lang="fr-FR" sz="3200" b="0" err="1"/>
              <a:t>food</a:t>
            </a:r>
            <a:r>
              <a:rPr lang="fr-FR" sz="3200" b="0"/>
              <a:t> and nutrition.  </a:t>
            </a:r>
            <a:br>
              <a:rPr lang="fr-FR" sz="3200" b="0"/>
            </a:br>
            <a:br>
              <a:rPr lang="fr-FR" sz="3200" b="0"/>
            </a:br>
            <a:endParaRPr lang="fr-FR">
              <a:solidFill>
                <a:schemeClr val="tx1"/>
              </a:solidFill>
            </a:endParaRPr>
          </a:p>
        </p:txBody>
      </p:sp>
      <p:pic>
        <p:nvPicPr>
          <p:cNvPr id="5" name="Image 4" descr="Une image contenant croquis, texte, Dessin d’enfant, conception&#10;&#10;Description générée automatiquement">
            <a:extLst>
              <a:ext uri="{FF2B5EF4-FFF2-40B4-BE49-F238E27FC236}">
                <a16:creationId xmlns:a16="http://schemas.microsoft.com/office/drawing/2014/main" id="{32146BB7-02E0-4A68-377B-8AEB94BE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16" y="3312659"/>
            <a:ext cx="14194315" cy="34863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1F06A5-4099-6C91-A229-8E94FC9EE35F}"/>
              </a:ext>
            </a:extLst>
          </p:cNvPr>
          <p:cNvSpPr txBox="1"/>
          <p:nvPr/>
        </p:nvSpPr>
        <p:spPr>
          <a:xfrm>
            <a:off x="2196413" y="8544697"/>
            <a:ext cx="1457479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200">
                <a:solidFill>
                  <a:srgbClr val="78056C"/>
                </a:solidFill>
                <a:latin typeface="Open Sans"/>
                <a:ea typeface="Open Sans"/>
                <a:cs typeface="Open Sans"/>
                <a:sym typeface="Open Sans"/>
              </a:rPr>
              <a:t>Foodity datalake </a:t>
            </a:r>
            <a:r>
              <a:rPr lang="fr-FR" sz="3200" err="1">
                <a:solidFill>
                  <a:srgbClr val="78056C"/>
                </a:solidFill>
                <a:latin typeface="Open Sans"/>
                <a:ea typeface="Open Sans"/>
                <a:cs typeface="Open Sans"/>
                <a:sym typeface="Open Sans"/>
              </a:rPr>
              <a:t>is</a:t>
            </a:r>
            <a:r>
              <a:rPr lang="fr-FR" sz="3200">
                <a:solidFill>
                  <a:srgbClr val="78056C"/>
                </a:solidFill>
                <a:latin typeface="Open Sans"/>
                <a:ea typeface="Open Sans"/>
                <a:cs typeface="Open Sans"/>
                <a:sym typeface="Open Sans"/>
              </a:rPr>
              <a:t> not a </a:t>
            </a:r>
            <a:r>
              <a:rPr lang="fr-FR" sz="3200" err="1">
                <a:solidFill>
                  <a:srgbClr val="78056C"/>
                </a:solidFill>
                <a:latin typeface="Open Sans"/>
                <a:ea typeface="Open Sans"/>
                <a:cs typeface="Open Sans"/>
                <a:sym typeface="Open Sans"/>
              </a:rPr>
              <a:t>database</a:t>
            </a:r>
            <a:r>
              <a:rPr lang="fr-FR" sz="3200">
                <a:solidFill>
                  <a:srgbClr val="78056C"/>
                </a:solidFill>
                <a:latin typeface="Open Sans"/>
                <a:ea typeface="Open Sans"/>
                <a:cs typeface="Open Sans"/>
                <a:sym typeface="Open Sans"/>
              </a:rPr>
              <a:t> for the data provider applications.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9EF2A4-D7FB-FCA4-B3BF-2D9064D1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" y="7792853"/>
            <a:ext cx="2235543" cy="22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22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76EC7-D164-DC7C-E5CE-647EB559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Data provider portail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24606-5CF9-7985-68BA-B134CD4B0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AFF53-B6FF-7050-C7DB-6C6D5B41466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err="1"/>
              <a:t>Available</a:t>
            </a:r>
            <a:r>
              <a:rPr lang="fr-FR"/>
              <a:t> services 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9D1E9-DA16-2BA9-FCB5-B886202A0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14" y="3010382"/>
            <a:ext cx="10097230" cy="6367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67B1B-75D4-05E6-7E64-843ABF071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944" y="3459320"/>
            <a:ext cx="7499174" cy="59181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BED8E22-82BD-F195-0379-A3C1648CCEF9}"/>
              </a:ext>
            </a:extLst>
          </p:cNvPr>
          <p:cNvSpPr txBox="1">
            <a:spLocks/>
          </p:cNvSpPr>
          <p:nvPr/>
        </p:nvSpPr>
        <p:spPr>
          <a:xfrm>
            <a:off x="9380030" y="766939"/>
            <a:ext cx="8086876" cy="8419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kern="1200" cap="none">
                <a:solidFill>
                  <a:srgbClr val="78056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Citizen portail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178BF91-C7B0-08A9-12B6-D25B403C75B0}"/>
              </a:ext>
            </a:extLst>
          </p:cNvPr>
          <p:cNvSpPr txBox="1">
            <a:spLocks/>
          </p:cNvSpPr>
          <p:nvPr/>
        </p:nvSpPr>
        <p:spPr>
          <a:xfrm>
            <a:off x="9380030" y="1628351"/>
            <a:ext cx="7797972" cy="8419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914400" marR="0" lvl="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1" i="0" u="none" strike="noStrike" kern="1200" cap="none">
                <a:solidFill>
                  <a:srgbClr val="FF63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828800" marR="0" lvl="1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3200" marR="0" lvl="2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7600" marR="0" lvl="3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0" marR="0" lvl="4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6400" marR="0" lvl="5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400800" marR="0" lvl="6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5200" marR="0" lvl="7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9600" marR="0" lvl="8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Available services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6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95C83F-4605-FD07-F72C-A351AFDEA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 </a:t>
            </a:r>
            <a:r>
              <a:rPr lang="en-US"/>
              <a:t>Current Dataset License Proposals </a:t>
            </a:r>
            <a:r>
              <a:rPr lang="en-US" sz="2800">
                <a:solidFill>
                  <a:srgbClr val="000000"/>
                </a:solidFill>
                <a:latin typeface="Söhne"/>
              </a:rPr>
              <a:t> </a:t>
            </a:r>
            <a:endParaRPr lang="en-US" sz="2800" b="0">
              <a:solidFill>
                <a:srgbClr val="000000"/>
              </a:solidFill>
              <a:latin typeface="Söhne"/>
            </a:endParaRPr>
          </a:p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298BB7-C89D-2B05-0C00-86B7F704B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233680" indent="0">
              <a:buNone/>
            </a:pPr>
            <a:r>
              <a:rPr lang="en-US" b="1"/>
              <a:t>1. CC0 1.0 (Creative Commons Zero 1.0 Universal) (3):</a:t>
            </a:r>
          </a:p>
          <a:p>
            <a:pPr marL="1485900" lvl="1" indent="-571500"/>
            <a:r>
              <a:rPr lang="en-US" sz="3100"/>
              <a:t>This license provides the most open use of data: Ideal for maximizing data accessibility and reusability.</a:t>
            </a:r>
          </a:p>
          <a:p>
            <a:pPr marL="1485900" lvl="1" indent="-571500">
              <a:buFont typeface="Arial,Sans-Serif"/>
            </a:pPr>
            <a:r>
              <a:rPr lang="en-US" sz="3100"/>
              <a:t>Data under CC0 is essentially placed in the public domain and can be used without any restrictions.</a:t>
            </a:r>
          </a:p>
          <a:p>
            <a:pPr marL="1485900" lvl="1" indent="-571500">
              <a:buFont typeface="Arial,Sans-Serif"/>
              <a:buChar char="•"/>
            </a:pPr>
            <a:endParaRPr lang="en-US"/>
          </a:p>
          <a:p>
            <a:pPr marL="233680" indent="0">
              <a:buNone/>
            </a:pPr>
            <a:r>
              <a:rPr lang="en-US" b="1"/>
              <a:t>2. CC-BY 4.0 (Creative Commons Attribution 4.0 International) (as default license) (2):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3100"/>
              <a:t>Default license in </a:t>
            </a:r>
            <a:r>
              <a:rPr lang="en-US" sz="3100" err="1"/>
              <a:t>Zenodo</a:t>
            </a:r>
            <a:endParaRPr lang="en-US" sz="3100"/>
          </a:p>
          <a:p>
            <a:pPr marL="1485900" lvl="1" indent="-571500">
              <a:buFont typeface="Arial,Sans-Serif"/>
              <a:buChar char="•"/>
            </a:pPr>
            <a:r>
              <a:rPr lang="en-US" sz="3100"/>
              <a:t>It allows others to use, modify, and share the data as long as they provide appropriate attribution (1).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3100"/>
              <a:t>Often used in open data initiatives and research projects.</a:t>
            </a:r>
          </a:p>
          <a:p>
            <a:pPr marL="1485900" lvl="1" indent="-571500">
              <a:buFont typeface="Arial,Sans-Serif"/>
              <a:buChar char="•"/>
            </a:pPr>
            <a:endParaRPr lang="en-US"/>
          </a:p>
          <a:p>
            <a:pPr marL="233680" indent="0">
              <a:buNone/>
            </a:pPr>
            <a:r>
              <a:rPr lang="en-US" b="1"/>
              <a:t>3. </a:t>
            </a:r>
            <a:r>
              <a:rPr lang="en-US" b="1" err="1"/>
              <a:t>ODbL</a:t>
            </a:r>
            <a:r>
              <a:rPr lang="en-US" b="1"/>
              <a:t> (Open Data Commons Open Database License)(4):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3100" err="1"/>
              <a:t>ODbL</a:t>
            </a:r>
            <a:r>
              <a:rPr lang="en-US" sz="3100"/>
              <a:t> is designed for open databases and provides strong copyleft protection.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3100"/>
              <a:t>It requires derivative works to be released under the same open terms.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3100"/>
              <a:t>Suitable for ensuring data remains open and freely available.</a:t>
            </a:r>
          </a:p>
          <a:p>
            <a:pPr marL="1485900" lvl="1" indent="-571500">
              <a:buFont typeface="Arial,Sans-Serif"/>
              <a:buChar char="•"/>
            </a:pPr>
            <a:endParaRPr lang="en-US" sz="3100"/>
          </a:p>
          <a:p>
            <a:pPr marL="233680" lvl="1" indent="0">
              <a:buNone/>
            </a:pPr>
            <a:r>
              <a:rPr lang="en-GB" b="1"/>
              <a:t>4. CC BY NC ND (Creative Commons Attribution-</a:t>
            </a:r>
            <a:r>
              <a:rPr lang="en-GB" b="1" err="1"/>
              <a:t>NonCommercial</a:t>
            </a:r>
            <a:r>
              <a:rPr lang="en-GB" b="1"/>
              <a:t>-</a:t>
            </a:r>
            <a:r>
              <a:rPr lang="en-GB" b="1" err="1"/>
              <a:t>NoDerivatives</a:t>
            </a:r>
            <a:r>
              <a:rPr lang="en-GB" b="1"/>
              <a:t>)</a:t>
            </a:r>
          </a:p>
          <a:p>
            <a:pPr marL="1485900" lvl="1" indent="-571500">
              <a:buFont typeface="Arial,Sans-Serif"/>
              <a:buChar char="•"/>
            </a:pPr>
            <a:r>
              <a:rPr lang="en-GB" sz="3100"/>
              <a:t>This license prohibits commercial use of the data and does not allow derivative works to be made. Users are required to provide attribution.</a:t>
            </a:r>
            <a:endParaRPr lang="en-US" sz="3100"/>
          </a:p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77128A-4CB1-A77D-0280-9B534BA6333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offer</a:t>
            </a:r>
            <a:r>
              <a:rPr lang="fr-FR"/>
              <a:t> 4 </a:t>
            </a:r>
            <a:r>
              <a:rPr lang="fr-FR" err="1"/>
              <a:t>choices</a:t>
            </a:r>
            <a:r>
              <a:rPr lang="fr-FR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95163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ctrTitle"/>
          </p:nvPr>
        </p:nvSpPr>
        <p:spPr>
          <a:xfrm>
            <a:off x="3610442" y="2717694"/>
            <a:ext cx="11371699" cy="44109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ctr" anchorCtr="0">
            <a:noAutofit/>
          </a:bodyPr>
          <a:lstStyle/>
          <a:p>
            <a:r>
              <a:rPr lang="en-US">
                <a:solidFill>
                  <a:srgbClr val="FFFFFF"/>
                </a:solidFill>
              </a:rPr>
              <a:t>Responsibilities and GDPR Compliance</a:t>
            </a:r>
            <a:endParaRPr lang="fr-FR"/>
          </a:p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5C7D4-20A7-8F53-7898-2946A02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Responsibilities and GDPR Compliance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CC11C-92CB-4552-BA35-E43241F87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998" y="2626324"/>
            <a:ext cx="16394575" cy="6819688"/>
          </a:xfrm>
        </p:spPr>
        <p:txBody>
          <a:bodyPr>
            <a:normAutofit fontScale="92500" lnSpcReduction="10000"/>
          </a:bodyPr>
          <a:lstStyle/>
          <a:p>
            <a:pPr marL="233680" indent="0">
              <a:buNone/>
            </a:pPr>
            <a:r>
              <a:rPr lang="en-US" b="1"/>
              <a:t>Your role: Data Controller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2800"/>
              <a:t>You, as the data provider, are the Data Controller.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2800"/>
              <a:t>FOODITY acts as a data processor.</a:t>
            </a:r>
          </a:p>
          <a:p>
            <a:endParaRPr lang="en-US"/>
          </a:p>
          <a:p>
            <a:pPr marL="233680" indent="0">
              <a:buNone/>
            </a:pPr>
            <a:r>
              <a:rPr lang="en-US" b="1"/>
              <a:t>Data Sharing: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2800"/>
              <a:t>Public dissemination on the FOODITY website for citizen access.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2800"/>
              <a:t>Data uploaded on the FOODITY site will be shared on EOSC (</a:t>
            </a:r>
            <a:r>
              <a:rPr lang="fr-FR" sz="2800" err="1"/>
              <a:t>European</a:t>
            </a:r>
            <a:r>
              <a:rPr lang="fr-FR" sz="2800"/>
              <a:t> Open Science Cloud - EU Node)</a:t>
            </a:r>
            <a:r>
              <a:rPr lang="en-US" sz="2800"/>
              <a:t>.</a:t>
            </a:r>
          </a:p>
          <a:p>
            <a:pPr marL="233680" indent="0">
              <a:buNone/>
            </a:pPr>
            <a:endParaRPr lang="en-US"/>
          </a:p>
          <a:p>
            <a:pPr marL="233680" indent="0">
              <a:buNone/>
            </a:pPr>
            <a:r>
              <a:rPr lang="en-US" b="1"/>
              <a:t>GDPR Principles Apply: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>
                <a:solidFill>
                  <a:srgbClr val="000000"/>
                </a:solidFill>
              </a:rPr>
              <a:t> </a:t>
            </a:r>
            <a:r>
              <a:rPr lang="en-US" sz="2800"/>
              <a:t>From data collection to processing to publication, you should adhere to GDPR principles (</a:t>
            </a:r>
            <a:r>
              <a:rPr lang="en-GB" sz="2800"/>
              <a:t>anonymization, </a:t>
            </a:r>
            <a:r>
              <a:rPr lang="en-US" sz="2800"/>
              <a:t>transparency</a:t>
            </a:r>
            <a:r>
              <a:rPr lang="en-GB" sz="2800"/>
              <a:t>, data minimization </a:t>
            </a:r>
            <a:r>
              <a:rPr lang="en-GB" sz="2800" err="1"/>
              <a:t>ect</a:t>
            </a:r>
            <a:r>
              <a:rPr lang="en-GB" sz="2800"/>
              <a:t>.</a:t>
            </a:r>
            <a:r>
              <a:rPr lang="en-US" sz="2800"/>
              <a:t>).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2800"/>
              <a:t> Ensure compliance with regulations for data protection and privacy.</a:t>
            </a:r>
          </a:p>
          <a:p>
            <a:endParaRPr lang="en-US"/>
          </a:p>
          <a:p>
            <a:pPr marL="233680" indent="0">
              <a:buNone/>
            </a:pPr>
            <a:r>
              <a:rPr lang="en-US" b="1"/>
              <a:t>Your Responsibility: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2800"/>
              <a:t>  You assume all responsibility for the data you upload onto the FOODITY platform.</a:t>
            </a:r>
          </a:p>
          <a:p>
            <a:pPr marL="1485900" lvl="1" indent="-571500">
              <a:buFont typeface="Arial,Sans-Serif"/>
              <a:buChar char="•"/>
            </a:pPr>
            <a:r>
              <a:rPr lang="en-US" sz="2800"/>
              <a:t>  Demonstrate GDPR compliance in all phases of data handling.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9D630-DDB0-2426-BA76-0A24135C2C8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/>
              <a:t>Protect personal and sensitive data</a:t>
            </a:r>
          </a:p>
        </p:txBody>
      </p:sp>
    </p:spTree>
    <p:extLst>
      <p:ext uri="{BB962C8B-B14F-4D97-AF65-F5344CB8AC3E}">
        <p14:creationId xmlns:p14="http://schemas.microsoft.com/office/powerpoint/2010/main" val="2298003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ECA2-3A67-A4F6-5678-F9055D16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Before</a:t>
            </a:r>
            <a:r>
              <a:rPr lang="fr-FR"/>
              <a:t> </a:t>
            </a:r>
            <a:r>
              <a:rPr lang="fr-FR" err="1"/>
              <a:t>uploading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data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53969-70BD-E581-891E-0417FB4A0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998" y="2626324"/>
            <a:ext cx="16068004" cy="4111360"/>
          </a:xfrm>
        </p:spPr>
        <p:txBody>
          <a:bodyPr>
            <a:normAutofit fontScale="85000" lnSpcReduction="10000"/>
          </a:bodyPr>
          <a:lstStyle/>
          <a:p>
            <a:pPr marL="233680" indent="0">
              <a:buNone/>
            </a:pPr>
            <a:endParaRPr lang="en-US"/>
          </a:p>
          <a:p>
            <a:pPr>
              <a:buClr>
                <a:srgbClr val="DB258F"/>
              </a:buClr>
              <a:buFont typeface="Wingdings" panose="05000000000000000000" pitchFamily="2" charset="2"/>
              <a:buChar char="v"/>
            </a:pPr>
            <a:endParaRPr lang="en-US"/>
          </a:p>
          <a:p>
            <a:pPr fontAlgn="base">
              <a:buClr>
                <a:srgbClr val="DB258F"/>
              </a:buClr>
              <a:buFont typeface="Wingdings" panose="05000000000000000000" pitchFamily="2" charset="2"/>
              <a:buChar char="v"/>
            </a:pPr>
            <a:r>
              <a:rPr lang="en-US" altLang="en-US" b="1"/>
              <a:t>Obtain User Consent via </a:t>
            </a:r>
            <a:r>
              <a:rPr lang="en-US" altLang="en-US" b="1" err="1"/>
              <a:t>DataU</a:t>
            </a:r>
            <a:r>
              <a:rPr lang="en-US" altLang="en-US" b="1"/>
              <a:t>: </a:t>
            </a:r>
            <a:r>
              <a:rPr lang="en-US" altLang="en-US"/>
              <a:t>Before uploading any data to the public data lake, it is crucial to use </a:t>
            </a:r>
            <a:r>
              <a:rPr lang="en-US" altLang="en-US" err="1"/>
              <a:t>DataU</a:t>
            </a:r>
            <a:r>
              <a:rPr lang="en-US" altLang="en-US"/>
              <a:t> to ensure that individuals are fully informed </a:t>
            </a:r>
            <a:r>
              <a:rPr lang="en-US"/>
              <a:t>and give explicit consent regarding how their data will be handled. The consent must clearly state that the data will be </a:t>
            </a:r>
            <a:r>
              <a:rPr lang="en-US" b="1"/>
              <a:t>anonymized</a:t>
            </a:r>
            <a:r>
              <a:rPr lang="en-US"/>
              <a:t> before being shared in the FOODITY public data lake </a:t>
            </a:r>
            <a:r>
              <a:rPr lang="en-US" b="1"/>
              <a:t>for research purposes</a:t>
            </a:r>
            <a:r>
              <a:rPr lang="en-US"/>
              <a:t>.</a:t>
            </a:r>
          </a:p>
          <a:p>
            <a:pPr marL="233680" lvl="0" indent="0" fontAlgn="base">
              <a:buClr>
                <a:srgbClr val="DB258F"/>
              </a:buClr>
              <a:buNone/>
              <a:tabLst/>
            </a:pPr>
            <a:r>
              <a:rPr lang="en-US" altLang="en-US"/>
              <a:t> </a:t>
            </a:r>
          </a:p>
          <a:p>
            <a:pPr lvl="0" fontAlgn="base">
              <a:buClr>
                <a:srgbClr val="DB258F"/>
              </a:buClr>
              <a:buFont typeface="Wingdings" panose="05000000000000000000" pitchFamily="2" charset="2"/>
              <a:buChar char="v"/>
              <a:tabLst/>
            </a:pPr>
            <a:endParaRPr lang="en-US" altLang="en-US"/>
          </a:p>
          <a:p>
            <a:pPr lvl="0" fontAlgn="base">
              <a:buClr>
                <a:srgbClr val="DB258F"/>
              </a:buClr>
              <a:buFont typeface="Wingdings" panose="05000000000000000000" pitchFamily="2" charset="2"/>
              <a:buChar char="v"/>
              <a:tabLst/>
            </a:pPr>
            <a:r>
              <a:rPr lang="en-US" altLang="en-US" b="1"/>
              <a:t>Anonymization : </a:t>
            </a:r>
            <a:r>
              <a:rPr lang="en-US" altLang="en-US"/>
              <a:t>Once consent is collected, anonymization should be applied to the data as an added layer of privacy protection. </a:t>
            </a:r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7BF6E-C9C9-E565-B0CA-3F509176351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/>
              <a:t>How to </a:t>
            </a:r>
            <a:r>
              <a:rPr lang="fr-FR" err="1"/>
              <a:t>guarantee</a:t>
            </a:r>
            <a:r>
              <a:rPr lang="fr-FR"/>
              <a:t> </a:t>
            </a:r>
            <a:r>
              <a:rPr lang="fr-FR" err="1"/>
              <a:t>transparency</a:t>
            </a:r>
            <a:r>
              <a:rPr lang="fr-FR"/>
              <a:t> and privacy?</a:t>
            </a:r>
            <a:endParaRPr lang="en-US"/>
          </a:p>
        </p:txBody>
      </p:sp>
      <p:pic>
        <p:nvPicPr>
          <p:cNvPr id="5" name="Picture 8" descr="Pilots&#10;">
            <a:extLst>
              <a:ext uri="{FF2B5EF4-FFF2-40B4-BE49-F238E27FC236}">
                <a16:creationId xmlns:a16="http://schemas.microsoft.com/office/drawing/2014/main" id="{20B8FC89-7AAD-A3BB-7512-EFF6637E9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7" b="94421" l="122" r="92561">
                        <a14:foregroundMark x1="28952" y1="9175" x2="24741" y2="10076"/>
                        <a14:foregroundMark x1="6528" y1="52448" x2="12272" y2="57765"/>
                        <a14:foregroundMark x1="25088" y1="78662" x2="30228" y2="87420"/>
                        <a14:foregroundMark x1="70614" y1="91237" x2="70962" y2="90701"/>
                        <a14:foregroundMark x1="93540" y1="59471" x2="93768" y2="59353"/>
                        <a14:foregroundMark x1="85850" y1="14550" x2="85553" y2="14126"/>
                        <a14:foregroundMark x1="78871" y1="9358" x2="66427" y2="10141"/>
                        <a14:foregroundMark x1="40525" y1="32548" x2="40976" y2="50644"/>
                        <a14:foregroundMark x1="40976" y1="50644" x2="35366" y2="59814"/>
                        <a14:foregroundMark x1="59558" y1="34797" x2="69634" y2="48784"/>
                        <a14:foregroundMark x1="71091" y1="75769" x2="71341" y2="80401"/>
                        <a14:foregroundMark x1="70258" y1="60358" x2="70363" y2="62295"/>
                        <a14:foregroundMark x1="69634" y1="48784" x2="70186" y2="59008"/>
                        <a14:foregroundMark x1="71341" y1="80401" x2="53756" y2="88076"/>
                        <a14:foregroundMark x1="87586" y1="38454" x2="90584" y2="53981"/>
                        <a14:foregroundMark x1="87160" y1="36249" x2="87565" y2="38348"/>
                        <a14:foregroundMark x1="91607" y1="53561" x2="88857" y2="37208"/>
                        <a14:foregroundMark x1="88193" y1="37859" x2="90805" y2="53890"/>
                        <a14:foregroundMark x1="87889" y1="35993" x2="88059" y2="37035"/>
                        <a14:foregroundMark x1="71220" y1="13877" x2="72925" y2="60031"/>
                        <a14:foregroundMark x1="59146" y1="39485" x2="66220" y2="50930"/>
                        <a14:foregroundMark x1="66220" y1="50930" x2="57683" y2="63805"/>
                        <a14:foregroundMark x1="57683" y1="63805" x2="48537" y2="48212"/>
                        <a14:foregroundMark x1="48537" y1="48212" x2="62439" y2="40057"/>
                        <a14:foregroundMark x1="62439" y1="40057" x2="65976" y2="42632"/>
                        <a14:foregroundMark x1="44756" y1="32201" x2="44756" y2="37911"/>
                        <a14:foregroundMark x1="44756" y1="37911" x2="47430" y2="33598"/>
                        <a14:foregroundMark x1="28659" y1="27611" x2="27195" y2="44778"/>
                        <a14:foregroundMark x1="27195" y1="44778" x2="38780" y2="52647"/>
                        <a14:foregroundMark x1="38780" y1="52647" x2="33171" y2="29614"/>
                        <a14:foregroundMark x1="33171" y1="29614" x2="32073" y2="28469"/>
                        <a14:foregroundMark x1="16711" y1="29020" x2="18171" y2="40773"/>
                        <a14:foregroundMark x1="18171" y1="40773" x2="30732" y2="36338"/>
                        <a14:foregroundMark x1="30732" y1="36338" x2="17223" y2="27844"/>
                        <a14:foregroundMark x1="40244" y1="50787" x2="58902" y2="66810"/>
                        <a14:foregroundMark x1="58902" y1="66810" x2="59390" y2="50215"/>
                        <a14:foregroundMark x1="59390" y1="50215" x2="50732" y2="51359"/>
                        <a14:foregroundMark x1="71178" y1="76018" x2="69854" y2="85407"/>
                        <a14:foregroundMark x1="50367" y1="88638" x2="48659" y2="87268"/>
                        <a14:foregroundMark x1="71327" y1="76440" x2="65672" y2="86100"/>
                        <a14:foregroundMark x1="72507" y1="79799" x2="70884" y2="85567"/>
                        <a14:foregroundMark x1="56428" y1="24872" x2="58044" y2="22733"/>
                        <a14:foregroundMark x1="60763" y1="20659" x2="59756" y2="22604"/>
                        <a14:foregroundMark x1="61688" y1="18873" x2="60763" y2="20659"/>
                        <a14:foregroundMark x1="58117" y1="23539" x2="56284" y2="24585"/>
                        <a14:foregroundMark x1="59756" y1="22604" x2="58648" y2="23236"/>
                        <a14:foregroundMark x1="12454" y1="8449" x2="12744" y2="10946"/>
                        <a14:foregroundMark x1="11707" y1="2003" x2="11775" y2="2584"/>
                        <a14:foregroundMark x1="23415" y1="11302" x2="23659" y2="11731"/>
                        <a14:foregroundMark x1="22561" y1="10443" x2="16098" y2="22318"/>
                        <a14:foregroundMark x1="16098" y1="22318" x2="22683" y2="11731"/>
                        <a14:foregroundMark x1="56098" y1="31760" x2="43415" y2="30329"/>
                        <a14:foregroundMark x1="43415" y1="30329" x2="55122" y2="32475"/>
                        <a14:foregroundMark x1="55122" y1="32475" x2="55610" y2="31903"/>
                        <a14:foregroundMark x1="60524" y1="19869" x2="59268" y2="21459"/>
                        <a14:foregroundMark x1="61685" y1="18400" x2="60529" y2="19863"/>
                        <a14:foregroundMark x1="68537" y1="9728" x2="66035" y2="12895"/>
                        <a14:foregroundMark x1="60630" y1="20207" x2="61624" y2="19293"/>
                        <a14:foregroundMark x1="59268" y1="21459" x2="60627" y2="20210"/>
                        <a14:foregroundMark x1="60385" y1="19372" x2="61709" y2="18732"/>
                        <a14:foregroundMark x1="59024" y1="20029" x2="60375" y2="19377"/>
                        <a14:foregroundMark x1="34146" y1="59943" x2="29634" y2="62947"/>
                        <a14:foregroundMark x1="30000" y1="55794" x2="29268" y2="56080"/>
                        <a14:foregroundMark x1="33780" y1="61516" x2="29024" y2="60944"/>
                        <a14:foregroundMark x1="25122" y1="52790" x2="42683" y2="71531"/>
                        <a14:foregroundMark x1="42683" y1="71531" x2="32561" y2="56223"/>
                        <a14:foregroundMark x1="32561" y1="56223" x2="22561" y2="53934"/>
                        <a14:foregroundMark x1="26463" y1="53219" x2="23171" y2="54506"/>
                        <a14:foregroundMark x1="34512" y1="60372" x2="25122" y2="57654"/>
                        <a14:foregroundMark x1="32195" y1="57082" x2="31707" y2="56223"/>
                        <a14:foregroundMark x1="31463" y1="10443" x2="31951" y2="11302"/>
                        <a14:foregroundMark x1="25000" y1="8584" x2="37927" y2="20315"/>
                        <a14:foregroundMark x1="37927" y1="20315" x2="28537" y2="10587"/>
                        <a14:foregroundMark x1="28537" y1="10587" x2="37195" y2="16309"/>
                        <a14:foregroundMark x1="64024" y1="11731" x2="62317" y2="28898"/>
                        <a14:foregroundMark x1="62317" y1="28898" x2="65854" y2="14878"/>
                        <a14:foregroundMark x1="65854" y1="14878" x2="62927" y2="8155"/>
                        <a14:backgroundMark x1="58902" y1="4721" x2="47099" y2="17345"/>
                        <a14:backgroundMark x1="43659" y1="5722" x2="54362" y2="17819"/>
                        <a14:backgroundMark x1="43691" y1="17123" x2="51829" y2="3147"/>
                        <a14:backgroundMark x1="62205" y1="5737" x2="63293" y2="6009"/>
                        <a14:backgroundMark x1="51829" y1="3147" x2="62150" y2="5724"/>
                        <a14:backgroundMark x1="62628" y1="8032" x2="62316" y2="8980"/>
                        <a14:backgroundMark x1="63293" y1="6009" x2="62876" y2="7278"/>
                        <a14:backgroundMark x1="3968" y1="21242" x2="2805" y2="2861"/>
                        <a14:backgroundMark x1="2805" y1="2861" x2="6964" y2="15115"/>
                        <a14:backgroundMark x1="3171" y1="54506" x2="19390" y2="68526"/>
                        <a14:backgroundMark x1="19390" y1="68526" x2="23049" y2="84835"/>
                        <a14:backgroundMark x1="23049" y1="84835" x2="26548" y2="86504"/>
                        <a14:backgroundMark x1="47788" y1="93749" x2="56098" y2="93991"/>
                        <a14:backgroundMark x1="46083" y1="93700" x2="46430" y2="93710"/>
                        <a14:backgroundMark x1="56098" y1="93991" x2="56642" y2="93902"/>
                        <a14:backgroundMark x1="76458" y1="70900" x2="85040" y2="65968"/>
                        <a14:backgroundMark x1="93246" y1="52666" x2="91386" y2="23875"/>
                        <a14:backgroundMark x1="69535" y1="7316" x2="65366" y2="5866"/>
                        <a14:backgroundMark x1="83049" y1="12017" x2="82334" y2="11768"/>
                        <a14:backgroundMark x1="61748" y1="8594" x2="50289" y2="17236"/>
                        <a14:backgroundMark x1="62588" y1="7961" x2="61803" y2="8553"/>
                        <a14:backgroundMark x1="65366" y1="5866" x2="63028" y2="7629"/>
                        <a14:backgroundMark x1="38618" y1="11230" x2="37375" y2="10551"/>
                        <a14:backgroundMark x1="49234" y1="17035" x2="39973" y2="11971"/>
                        <a14:backgroundMark x1="2978" y1="52982" x2="2805" y2="53934"/>
                        <a14:backgroundMark x1="2805" y1="53934" x2="3780" y2="55794"/>
                        <a14:backgroundMark x1="366" y1="55794" x2="26220" y2="99142"/>
                        <a14:backgroundMark x1="68780" y1="98426" x2="68780" y2="98426"/>
                        <a14:backgroundMark x1="16299" y1="23278" x2="610" y2="59371"/>
                        <a14:backgroundMark x1="22561" y1="8870" x2="22031" y2="10090"/>
                        <a14:backgroundMark x1="15661" y1="22027" x2="13293" y2="29614"/>
                        <a14:backgroundMark x1="19634" y1="9299" x2="18991" y2="11358"/>
                        <a14:backgroundMark x1="16829" y1="8727" x2="9878" y2="32618"/>
                        <a14:backgroundMark x1="9878" y1="32618" x2="11341" y2="10443"/>
                        <a14:backgroundMark x1="11341" y1="10443" x2="5488" y2="32189"/>
                        <a14:backgroundMark x1="5488" y1="32189" x2="10488" y2="15451"/>
                        <a14:backgroundMark x1="4878" y1="23748" x2="2439" y2="41917"/>
                        <a14:backgroundMark x1="2439" y1="41917" x2="2317" y2="26753"/>
                        <a14:backgroundMark x1="2317" y1="26753" x2="5122" y2="32618"/>
                        <a14:backgroundMark x1="9024" y1="27754" x2="3780" y2="48784"/>
                        <a14:backgroundMark x1="3780" y1="48784" x2="4024" y2="33047"/>
                        <a14:backgroundMark x1="4024" y1="33047" x2="8293" y2="31760"/>
                        <a14:backgroundMark x1="38920" y1="19252" x2="45042" y2="27869"/>
                        <a14:backgroundMark x1="30732" y1="7725" x2="31971" y2="9469"/>
                        <a14:backgroundMark x1="56133" y1="31829" x2="60976" y2="32332"/>
                        <a14:backgroundMark x1="63139" y1="11610" x2="63171" y2="11302"/>
                        <a14:backgroundMark x1="60976" y1="32332" x2="61348" y2="28767"/>
                        <a14:backgroundMark x1="61463" y1="11302" x2="46829" y2="28040"/>
                        <a14:backgroundMark x1="46829" y1="28040" x2="51341" y2="18455"/>
                        <a14:backgroundMark x1="38742" y1="14389" x2="44512" y2="24464"/>
                        <a14:backgroundMark x1="34024" y1="6152" x2="38332" y2="13673"/>
                        <a14:backgroundMark x1="44512" y1="24464" x2="41829" y2="7725"/>
                        <a14:backgroundMark x1="41829" y1="7725" x2="37073" y2="5579"/>
                        <a14:backgroundMark x1="48902" y1="15880" x2="55732" y2="29471"/>
                        <a14:backgroundMark x1="55732" y1="29471" x2="55976" y2="17024"/>
                        <a14:backgroundMark x1="57422" y1="19840" x2="56341" y2="21316"/>
                        <a14:backgroundMark x1="65244" y1="9156" x2="63419" y2="11649"/>
                        <a14:backgroundMark x1="57164" y1="19614" x2="60976" y2="11731"/>
                        <a14:backgroundMark x1="56341" y1="21316" x2="57090" y2="19767"/>
                        <a14:backgroundMark x1="80854" y1="6581" x2="88537" y2="35765"/>
                        <a14:backgroundMark x1="88537" y1="35765" x2="97439" y2="27039"/>
                        <a14:backgroundMark x1="97439" y1="27039" x2="86098" y2="9728"/>
                        <a14:backgroundMark x1="86098" y1="9728" x2="80122" y2="7153"/>
                        <a14:backgroundMark x1="93902" y1="55651" x2="70244" y2="65379"/>
                        <a14:backgroundMark x1="70244" y1="65379" x2="76829" y2="84120"/>
                        <a14:backgroundMark x1="76829" y1="84120" x2="87195" y2="74964"/>
                        <a14:backgroundMark x1="87195" y1="74964" x2="95000" y2="57368"/>
                        <a14:backgroundMark x1="95000" y1="57368" x2="93293" y2="56938"/>
                        <a14:backgroundMark x1="72561" y1="87697" x2="49268" y2="91559"/>
                        <a14:backgroundMark x1="49268" y1="91559" x2="35732" y2="89700"/>
                        <a14:backgroundMark x1="35732" y1="89700" x2="52317" y2="95565"/>
                        <a14:backgroundMark x1="52317" y1="95565" x2="71220" y2="94850"/>
                        <a14:backgroundMark x1="71220" y1="94850" x2="72073" y2="86981"/>
                        <a14:backgroundMark x1="56463" y1="91416" x2="39634" y2="97997"/>
                        <a14:backgroundMark x1="39634" y1="97997" x2="39634" y2="97997"/>
                        <a14:backgroundMark x1="41220" y1="90272" x2="41585" y2="97711"/>
                        <a14:backgroundMark x1="15854" y1="61230" x2="28901" y2="62041"/>
                        <a14:backgroundMark x1="10732" y1="3004" x2="10244" y2="3290"/>
                        <a14:backgroundMark x1="21585" y1="7010" x2="7927" y2="4435"/>
                        <a14:backgroundMark x1="7927" y1="4435" x2="21220" y2="7868"/>
                        <a14:backgroundMark x1="21220" y1="7868" x2="21585" y2="4435"/>
                        <a14:backgroundMark x1="2317" y1="34335" x2="1220" y2="50787"/>
                        <a14:backgroundMark x1="1220" y1="50787" x2="1585" y2="39199"/>
                        <a14:backgroundMark x1="14512" y1="5150" x2="16585" y2="6438"/>
                        <a14:backgroundMark x1="85732" y1="14592" x2="89146" y2="27325"/>
                        <a14:backgroundMark x1="89146" y1="27325" x2="87561" y2="14163"/>
                        <a14:backgroundMark x1="87561" y1="14163" x2="85732" y2="13877"/>
                        <a14:backgroundMark x1="90488" y1="17024" x2="91463" y2="31760"/>
                        <a14:backgroundMark x1="91463" y1="31760" x2="97683" y2="45494"/>
                        <a14:backgroundMark x1="97683" y1="45494" x2="94878" y2="19599"/>
                        <a14:backgroundMark x1="94878" y1="19599" x2="87805" y2="15308"/>
                        <a14:backgroundMark x1="94878" y1="40200" x2="97195" y2="62804"/>
                        <a14:backgroundMark x1="97195" y1="62804" x2="93537" y2="48927"/>
                        <a14:backgroundMark x1="93537" y1="48927" x2="97317" y2="37625"/>
                        <a14:backgroundMark x1="94756" y1="61516" x2="77073" y2="64378"/>
                        <a14:backgroundMark x1="77073" y1="64378" x2="94024" y2="67525"/>
                        <a14:backgroundMark x1="94024" y1="67525" x2="97439" y2="57368"/>
                        <a14:backgroundMark x1="80854" y1="62089" x2="75000" y2="76824"/>
                        <a14:backgroundMark x1="75000" y1="76824" x2="72805" y2="59943"/>
                        <a14:backgroundMark x1="72805" y1="59943" x2="71829" y2="61516"/>
                        <a14:backgroundMark x1="76098" y1="80687" x2="73171" y2="93991"/>
                        <a14:backgroundMark x1="73171" y1="93991" x2="79390" y2="80687"/>
                        <a14:backgroundMark x1="79390" y1="80687" x2="73659" y2="78970"/>
                        <a14:backgroundMark x1="40366" y1="25465" x2="52805" y2="28755"/>
                        <a14:backgroundMark x1="52805" y1="28755" x2="40366" y2="22031"/>
                        <a14:backgroundMark x1="40366" y1="22031" x2="40366" y2="24320"/>
                        <a14:backgroundMark x1="42134" y1="27825" x2="40488" y2="31044"/>
                        <a14:backgroundMark x1="46707" y1="18884" x2="42182" y2="27732"/>
                        <a14:backgroundMark x1="43050" y1="27830" x2="49268" y2="20029"/>
                        <a14:backgroundMark x1="40488" y1="31044" x2="42494" y2="28528"/>
                        <a14:backgroundMark x1="49268" y1="20029" x2="49024" y2="18884"/>
                        <a14:backgroundMark x1="57073" y1="17597" x2="59295" y2="16976"/>
                        <a14:backgroundMark x1="60854" y1="14878" x2="58659" y2="14306"/>
                        <a14:backgroundMark x1="28049" y1="68956" x2="28537" y2="67382"/>
                        <a14:backgroundMark x1="27561" y1="62375" x2="20976" y2="79685"/>
                        <a14:backgroundMark x1="20976" y1="79685" x2="24878" y2="63805"/>
                        <a14:backgroundMark x1="24878" y1="63805" x2="28077" y2="61021"/>
                        <a14:backgroundMark x1="29228" y1="62445" x2="20366" y2="82833"/>
                        <a14:backgroundMark x1="20366" y1="82833" x2="22317" y2="64378"/>
                        <a14:backgroundMark x1="22317" y1="64378" x2="26875" y2="60462"/>
                        <a14:backgroundMark x1="21585" y1="59800" x2="8171" y2="60658"/>
                        <a14:backgroundMark x1="8171" y1="60658" x2="15854" y2="64521"/>
                        <a14:backgroundMark x1="33780" y1="89986" x2="29756" y2="89986"/>
                        <a14:backgroundMark x1="64390" y1="94993" x2="42805" y2="97711"/>
                        <a14:backgroundMark x1="42805" y1="97711" x2="61585" y2="97568"/>
                        <a14:backgroundMark x1="61585" y1="97568" x2="61829" y2="95851"/>
                        <a14:backgroundMark x1="68780" y1="87554" x2="71098" y2="89127"/>
                        <a14:backgroundMark x1="39268" y1="92418" x2="41220" y2="92990"/>
                        <a14:backgroundMark x1="34024" y1="90272" x2="28415" y2="96710"/>
                        <a14:backgroundMark x1="70122" y1="90558" x2="60488" y2="95279"/>
                        <a14:backgroundMark x1="38049" y1="94850" x2="33171" y2="92418"/>
                        <a14:backgroundMark x1="20000" y1="77110" x2="19878" y2="77110"/>
                        <a14:backgroundMark x1="27073" y1="75680" x2="28049" y2="77539"/>
                        <a14:backgroundMark x1="11463" y1="5579" x2="10854" y2="5579"/>
                        <a14:backgroundMark x1="20122" y1="4149" x2="14512" y2="8155"/>
                        <a14:backgroundMark x1="13415" y1="4578" x2="20000" y2="11159"/>
                        <a14:backgroundMark x1="41220" y1="8155" x2="41220" y2="8155"/>
                        <a14:backgroundMark x1="47195" y1="12303" x2="47195" y2="12303"/>
                        <a14:backgroundMark x1="58537" y1="16309" x2="57317" y2="14735"/>
                        <a14:backgroundMark x1="56463" y1="19456" x2="56341" y2="13019"/>
                        <a14:backgroundMark x1="55244" y1="17740" x2="58537" y2="19027"/>
                        <a14:backgroundMark x1="59878" y1="17740" x2="58659" y2="13591"/>
                        <a14:backgroundMark x1="60995" y1="15950" x2="53415" y2="10300"/>
                        <a14:backgroundMark x1="62929" y1="11582" x2="62927" y2="11302"/>
                        <a14:backgroundMark x1="62927" y1="11302" x2="53293" y2="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30" y="7040976"/>
            <a:ext cx="2193128" cy="18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24C3ED-5060-6CCD-401A-9F7526D6304D}"/>
              </a:ext>
            </a:extLst>
          </p:cNvPr>
          <p:cNvSpPr txBox="1"/>
          <p:nvPr/>
        </p:nvSpPr>
        <p:spPr>
          <a:xfrm>
            <a:off x="2560860" y="8910414"/>
            <a:ext cx="2820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/>
              <a:t>End </a:t>
            </a:r>
            <a:r>
              <a:rPr lang="fr-FR" sz="3600" err="1"/>
              <a:t>users</a:t>
            </a:r>
            <a:endParaRPr lang="fr-FR" sz="3600"/>
          </a:p>
        </p:txBody>
      </p:sp>
      <p:pic>
        <p:nvPicPr>
          <p:cNvPr id="2052" name="Picture 4" descr="User - Free user icons">
            <a:extLst>
              <a:ext uri="{FF2B5EF4-FFF2-40B4-BE49-F238E27FC236}">
                <a16:creationId xmlns:a16="http://schemas.microsoft.com/office/drawing/2014/main" id="{393F765B-A5EC-E92D-FDC1-A7D5983B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40" y="7344190"/>
            <a:ext cx="1199900" cy="11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C32762-7546-AE14-8713-E5ABFBB46135}"/>
              </a:ext>
            </a:extLst>
          </p:cNvPr>
          <p:cNvSpPr txBox="1"/>
          <p:nvPr/>
        </p:nvSpPr>
        <p:spPr>
          <a:xfrm>
            <a:off x="4928375" y="6983870"/>
            <a:ext cx="3363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/>
              <a:t>DataU Consent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4CF31-6029-3B8B-35BA-FBBCB124CDAD}"/>
              </a:ext>
            </a:extLst>
          </p:cNvPr>
          <p:cNvSpPr txBox="1"/>
          <p:nvPr/>
        </p:nvSpPr>
        <p:spPr>
          <a:xfrm>
            <a:off x="5910063" y="7475447"/>
            <a:ext cx="1540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DB258F"/>
                </a:solidFill>
              </a:rPr>
              <a:t>transparency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885ED6-239A-EA4B-EE99-829423F99CA6}"/>
              </a:ext>
            </a:extLst>
          </p:cNvPr>
          <p:cNvSpPr txBox="1"/>
          <p:nvPr/>
        </p:nvSpPr>
        <p:spPr>
          <a:xfrm>
            <a:off x="7242754" y="8723811"/>
            <a:ext cx="2820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/>
              <a:t>Pilot App</a:t>
            </a:r>
          </a:p>
        </p:txBody>
      </p:sp>
      <p:pic>
        <p:nvPicPr>
          <p:cNvPr id="2054" name="Picture 6" descr="Data anonymization icon 29453092 Vector Art at Vecteezy">
            <a:extLst>
              <a:ext uri="{FF2B5EF4-FFF2-40B4-BE49-F238E27FC236}">
                <a16:creationId xmlns:a16="http://schemas.microsoft.com/office/drawing/2014/main" id="{1FAFD1D1-779F-2540-B1F8-5C04BC425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881" y="6931705"/>
            <a:ext cx="1926814" cy="19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6FA592-2F4D-CB06-6942-43CA75C5D6CE}"/>
              </a:ext>
            </a:extLst>
          </p:cNvPr>
          <p:cNvSpPr txBox="1"/>
          <p:nvPr/>
        </p:nvSpPr>
        <p:spPr>
          <a:xfrm>
            <a:off x="9410367" y="6337539"/>
            <a:ext cx="3116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/>
              <a:t>Anonymisation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D502E5-1F15-122B-D072-50A8B0150B54}"/>
              </a:ext>
            </a:extLst>
          </p:cNvPr>
          <p:cNvCxnSpPr>
            <a:cxnSpLocks/>
          </p:cNvCxnSpPr>
          <p:nvPr/>
        </p:nvCxnSpPr>
        <p:spPr>
          <a:xfrm>
            <a:off x="9253038" y="7925310"/>
            <a:ext cx="878843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12BF7E-C7C1-79D8-C622-8F7B49907CDC}"/>
              </a:ext>
            </a:extLst>
          </p:cNvPr>
          <p:cNvCxnSpPr>
            <a:cxnSpLocks/>
          </p:cNvCxnSpPr>
          <p:nvPr/>
        </p:nvCxnSpPr>
        <p:spPr>
          <a:xfrm>
            <a:off x="12058695" y="7900318"/>
            <a:ext cx="878843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82BC5CB-B298-58B7-2EBE-0BEA9C3A918E}"/>
              </a:ext>
            </a:extLst>
          </p:cNvPr>
          <p:cNvSpPr txBox="1"/>
          <p:nvPr/>
        </p:nvSpPr>
        <p:spPr>
          <a:xfrm>
            <a:off x="11619273" y="6990313"/>
            <a:ext cx="878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DB258F"/>
                </a:solidFill>
              </a:rPr>
              <a:t>privacy</a:t>
            </a:r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72D9FC7-743B-BC64-A232-51540CA2D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4884" y="7316040"/>
            <a:ext cx="1575373" cy="134861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FDD5882-A636-A60F-0645-C7D8F78BDA3F}"/>
              </a:ext>
            </a:extLst>
          </p:cNvPr>
          <p:cNvSpPr txBox="1"/>
          <p:nvPr/>
        </p:nvSpPr>
        <p:spPr>
          <a:xfrm>
            <a:off x="12527013" y="8764606"/>
            <a:ext cx="3659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/>
              <a:t>FOODITY Data </a:t>
            </a:r>
            <a:r>
              <a:rPr lang="fr-FR" sz="3600" err="1"/>
              <a:t>lake</a:t>
            </a:r>
            <a:endParaRPr lang="fr-FR" sz="360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30D083-D403-D76F-0BC6-A4687B3F160A}"/>
              </a:ext>
            </a:extLst>
          </p:cNvPr>
          <p:cNvCxnSpPr>
            <a:cxnSpLocks/>
          </p:cNvCxnSpPr>
          <p:nvPr/>
        </p:nvCxnSpPr>
        <p:spPr>
          <a:xfrm>
            <a:off x="5381527" y="8028345"/>
            <a:ext cx="2300648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132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6551</TotalTime>
  <Words>795</Words>
  <Application>Microsoft Office PowerPoint</Application>
  <PresentationFormat>Custom</PresentationFormat>
  <Paragraphs>100</Paragraphs>
  <Slides>17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Arial,Sans-Serif</vt:lpstr>
      <vt:lpstr>Calibri</vt:lpstr>
      <vt:lpstr>Calibri Light</vt:lpstr>
      <vt:lpstr>Open Sans</vt:lpstr>
      <vt:lpstr>Söhne</vt:lpstr>
      <vt:lpstr>Tahoma</vt:lpstr>
      <vt:lpstr>Wingdings</vt:lpstr>
      <vt:lpstr>Office Theme</vt:lpstr>
      <vt:lpstr>The FOODITY Data Lake 20-11-2024</vt:lpstr>
      <vt:lpstr>PowerPoint Presentation</vt:lpstr>
      <vt:lpstr>Foodity Datalake Where data meets delight!</vt:lpstr>
      <vt:lpstr>What is Foodity Datalake?  A platform dedicated to sharing and publishing datasets related to food and nutrition.    </vt:lpstr>
      <vt:lpstr>Data provider portail</vt:lpstr>
      <vt:lpstr> Current Dataset License Proposals   </vt:lpstr>
      <vt:lpstr>Responsibilities and GDPR Compliance </vt:lpstr>
      <vt:lpstr>Responsibilities and GDPR Compliance</vt:lpstr>
      <vt:lpstr>Before uploading your data</vt:lpstr>
      <vt:lpstr>Demo  How to upload data to the Datalake?</vt:lpstr>
      <vt:lpstr>PowerPoint Presentation</vt:lpstr>
      <vt:lpstr>Demo  FOODITY Data Lake/ Dashboards</vt:lpstr>
      <vt:lpstr>PowerPoint Presentation</vt:lpstr>
      <vt:lpstr>PowerPoint Presentation</vt:lpstr>
      <vt:lpstr>Demo  Registration and Validation</vt:lpstr>
      <vt:lpstr>PowerPoint Presentation</vt:lpstr>
      <vt:lpstr>Anonymisation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Foodity_F2F_Vienna</dc:title>
  <dc:creator>REKIK Fadwa</dc:creator>
  <cp:lastModifiedBy>REKIK Fadwa</cp:lastModifiedBy>
  <cp:revision>1</cp:revision>
  <dcterms:created xsi:type="dcterms:W3CDTF">2023-06-19T08:12:17Z</dcterms:created>
  <dcterms:modified xsi:type="dcterms:W3CDTF">2025-06-12T12:08:04Z</dcterms:modified>
</cp:coreProperties>
</file>